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44" r:id="rId1"/>
  </p:sldMasterIdLst>
  <p:notesMasterIdLst>
    <p:notesMasterId r:id="rId26"/>
  </p:notesMasterIdLst>
  <p:sldIdLst>
    <p:sldId id="256" r:id="rId2"/>
    <p:sldId id="299" r:id="rId3"/>
    <p:sldId id="324" r:id="rId4"/>
    <p:sldId id="345" r:id="rId5"/>
    <p:sldId id="338" r:id="rId6"/>
    <p:sldId id="325" r:id="rId7"/>
    <p:sldId id="334" r:id="rId8"/>
    <p:sldId id="346" r:id="rId9"/>
    <p:sldId id="336" r:id="rId10"/>
    <p:sldId id="339" r:id="rId11"/>
    <p:sldId id="341" r:id="rId12"/>
    <p:sldId id="340" r:id="rId13"/>
    <p:sldId id="342" r:id="rId14"/>
    <p:sldId id="344" r:id="rId15"/>
    <p:sldId id="337" r:id="rId16"/>
    <p:sldId id="326" r:id="rId17"/>
    <p:sldId id="327" r:id="rId18"/>
    <p:sldId id="332" r:id="rId19"/>
    <p:sldId id="328" r:id="rId20"/>
    <p:sldId id="347" r:id="rId21"/>
    <p:sldId id="348" r:id="rId22"/>
    <p:sldId id="350" r:id="rId23"/>
    <p:sldId id="349" r:id="rId24"/>
    <p:sldId id="288" r:id="rId25"/>
  </p:sldIdLst>
  <p:sldSz cx="9144000" cy="6858000" type="screen4x3"/>
  <p:notesSz cx="6797675" cy="9926638"/>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734" y="114"/>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1" Type="http://schemas.openxmlformats.org/officeDocument/2006/relationships/image" Target="../media/image5.jpg"/></Relationships>
</file>

<file path=ppt/diagrams/_rels/drawing1.xml.rels><?xml version="1.0" encoding="UTF-8" standalone="yes"?>
<Relationships xmlns="http://schemas.openxmlformats.org/package/2006/relationships"><Relationship Id="rId1" Type="http://schemas.openxmlformats.org/officeDocument/2006/relationships/image" Target="../media/image5.jp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BA3D8F3-F767-4A08-B19B-76C5DD98B146}" type="doc">
      <dgm:prSet loTypeId="urn:microsoft.com/office/officeart/2008/layout/HexagonCluster" loCatId="picture" qsTypeId="urn:microsoft.com/office/officeart/2005/8/quickstyle/simple1" qsCatId="simple" csTypeId="urn:microsoft.com/office/officeart/2005/8/colors/accent1_2" csCatId="accent1" phldr="1"/>
      <dgm:spPr/>
    </dgm:pt>
    <dgm:pt modelId="{E3780372-F5A1-4B58-A755-A31A6CFCA2D8}">
      <dgm:prSet phldrT="[Szöveg]"/>
      <dgm:spPr/>
      <dgm:t>
        <a:bodyPr/>
        <a:lstStyle/>
        <a:p>
          <a:r>
            <a:rPr lang="hu-HU" b="0" dirty="0">
              <a:effectLst/>
              <a:latin typeface="Calibri" panose="020F0502020204030204" pitchFamily="34" charset="0"/>
              <a:ea typeface="Calibri" panose="020F0502020204030204" pitchFamily="34" charset="0"/>
              <a:cs typeface="Calibri" panose="020F0502020204030204" pitchFamily="34" charset="0"/>
            </a:rPr>
            <a:t>Az intézkedés célja hozzájárul a térségi </a:t>
          </a:r>
          <a:r>
            <a:rPr lang="hu-HU" b="0" dirty="0" err="1">
              <a:effectLst/>
              <a:latin typeface="Calibri" panose="020F0502020204030204" pitchFamily="34" charset="0"/>
              <a:ea typeface="Calibri" panose="020F0502020204030204" pitchFamily="34" charset="0"/>
              <a:cs typeface="Calibri" panose="020F0502020204030204" pitchFamily="34" charset="0"/>
            </a:rPr>
            <a:t>mikrovállalkozások</a:t>
          </a:r>
          <a:r>
            <a:rPr lang="hu-HU" b="0" dirty="0">
              <a:effectLst/>
              <a:latin typeface="Calibri" panose="020F0502020204030204" pitchFamily="34" charset="0"/>
              <a:ea typeface="Calibri" panose="020F0502020204030204" pitchFamily="34" charset="0"/>
              <a:cs typeface="Calibri" panose="020F0502020204030204" pitchFamily="34" charset="0"/>
            </a:rPr>
            <a:t> erősödéséhez, a térség gazdasági erőforrásainak növekedéséhez, valamint a foglalkoztatás megtartásához.</a:t>
          </a:r>
          <a:endParaRPr lang="hu-HU" dirty="0"/>
        </a:p>
      </dgm:t>
    </dgm:pt>
    <dgm:pt modelId="{86667FBF-5E8C-401E-B302-BE8BA06F87C3}" type="parTrans" cxnId="{1B6AA293-EDC8-4952-8D4F-05BB9E5BF4AC}">
      <dgm:prSet/>
      <dgm:spPr/>
      <dgm:t>
        <a:bodyPr/>
        <a:lstStyle/>
        <a:p>
          <a:endParaRPr lang="hu-HU"/>
        </a:p>
      </dgm:t>
    </dgm:pt>
    <dgm:pt modelId="{92B23440-F02F-4512-9F2D-CB331B08B464}" type="sibTrans" cxnId="{1B6AA293-EDC8-4952-8D4F-05BB9E5BF4AC}">
      <dgm:prSet/>
      <dgm:spPr>
        <a:blipFill>
          <a:blip xmlns:r="http://schemas.openxmlformats.org/officeDocument/2006/relationships" r:embed="rId1">
            <a:extLst>
              <a:ext uri="{28A0092B-C50C-407E-A947-70E740481C1C}">
                <a14:useLocalDpi xmlns:a14="http://schemas.microsoft.com/office/drawing/2010/main" val="0"/>
              </a:ext>
            </a:extLst>
          </a:blip>
          <a:srcRect/>
          <a:stretch>
            <a:fillRect l="-10000" r="-10000"/>
          </a:stretch>
        </a:blipFill>
      </dgm:spPr>
      <dgm:t>
        <a:bodyPr/>
        <a:lstStyle/>
        <a:p>
          <a:endParaRPr lang="hu-HU"/>
        </a:p>
      </dgm:t>
    </dgm:pt>
    <dgm:pt modelId="{6FB735A4-9D73-473D-A9E1-F3646CA5C20A}" type="pres">
      <dgm:prSet presAssocID="{9BA3D8F3-F767-4A08-B19B-76C5DD98B146}" presName="Name0" presStyleCnt="0">
        <dgm:presLayoutVars>
          <dgm:chMax val="21"/>
          <dgm:chPref val="21"/>
        </dgm:presLayoutVars>
      </dgm:prSet>
      <dgm:spPr/>
    </dgm:pt>
    <dgm:pt modelId="{4D25947D-F595-4FB5-8723-7A6E6ADA26D6}" type="pres">
      <dgm:prSet presAssocID="{E3780372-F5A1-4B58-A755-A31A6CFCA2D8}" presName="text1" presStyleCnt="0"/>
      <dgm:spPr/>
    </dgm:pt>
    <dgm:pt modelId="{4466661D-BCD3-486C-AB90-6E913C7C9A7D}" type="pres">
      <dgm:prSet presAssocID="{E3780372-F5A1-4B58-A755-A31A6CFCA2D8}" presName="textRepeatNode" presStyleLbl="alignNode1" presStyleIdx="0" presStyleCnt="1" custScaleX="108563" custScaleY="110821" custLinFactNeighborX="30823" custLinFactNeighborY="-2523">
        <dgm:presLayoutVars>
          <dgm:chMax val="0"/>
          <dgm:chPref val="0"/>
          <dgm:bulletEnabled val="1"/>
        </dgm:presLayoutVars>
      </dgm:prSet>
      <dgm:spPr/>
    </dgm:pt>
    <dgm:pt modelId="{19D5E232-BACA-4533-AB62-41DAC0B58A42}" type="pres">
      <dgm:prSet presAssocID="{E3780372-F5A1-4B58-A755-A31A6CFCA2D8}" presName="textaccent1" presStyleCnt="0"/>
      <dgm:spPr/>
    </dgm:pt>
    <dgm:pt modelId="{79A150F5-1354-4C4E-813B-CA75C3AB559F}" type="pres">
      <dgm:prSet presAssocID="{E3780372-F5A1-4B58-A755-A31A6CFCA2D8}" presName="accentRepeatNode" presStyleLbl="solidAlignAcc1" presStyleIdx="0" presStyleCnt="2"/>
      <dgm:spPr/>
    </dgm:pt>
    <dgm:pt modelId="{2D419FB3-6C1A-4707-B7E7-5EDDAC0FFC32}" type="pres">
      <dgm:prSet presAssocID="{92B23440-F02F-4512-9F2D-CB331B08B464}" presName="image1" presStyleCnt="0"/>
      <dgm:spPr/>
    </dgm:pt>
    <dgm:pt modelId="{507A6BD6-4488-4B24-8CFD-EF1658289245}" type="pres">
      <dgm:prSet presAssocID="{92B23440-F02F-4512-9F2D-CB331B08B464}" presName="imageRepeatNode" presStyleLbl="alignAcc1" presStyleIdx="0" presStyleCnt="1" custScaleX="103911" custScaleY="114198" custLinFactNeighborX="-17041" custLinFactNeighborY="10449"/>
      <dgm:spPr/>
    </dgm:pt>
    <dgm:pt modelId="{633DFECB-4B9D-479D-866C-D400A4BCDA00}" type="pres">
      <dgm:prSet presAssocID="{92B23440-F02F-4512-9F2D-CB331B08B464}" presName="imageaccent1" presStyleCnt="0"/>
      <dgm:spPr/>
    </dgm:pt>
    <dgm:pt modelId="{8C02B902-42D4-4E4C-B17A-73173778C7CB}" type="pres">
      <dgm:prSet presAssocID="{92B23440-F02F-4512-9F2D-CB331B08B464}" presName="accentRepeatNode" presStyleLbl="solidAlignAcc1" presStyleIdx="1" presStyleCnt="2"/>
      <dgm:spPr/>
    </dgm:pt>
  </dgm:ptLst>
  <dgm:cxnLst>
    <dgm:cxn modelId="{06BEDE3F-CC7C-4F43-B987-3DC40F82C29B}" type="presOf" srcId="{92B23440-F02F-4512-9F2D-CB331B08B464}" destId="{507A6BD6-4488-4B24-8CFD-EF1658289245}" srcOrd="0" destOrd="0" presId="urn:microsoft.com/office/officeart/2008/layout/HexagonCluster"/>
    <dgm:cxn modelId="{8AFC1A66-D560-4AB7-8023-05713D04782F}" type="presOf" srcId="{9BA3D8F3-F767-4A08-B19B-76C5DD98B146}" destId="{6FB735A4-9D73-473D-A9E1-F3646CA5C20A}" srcOrd="0" destOrd="0" presId="urn:microsoft.com/office/officeart/2008/layout/HexagonCluster"/>
    <dgm:cxn modelId="{A7CCB255-959E-43AF-8B84-EBBAEE8902D4}" type="presOf" srcId="{E3780372-F5A1-4B58-A755-A31A6CFCA2D8}" destId="{4466661D-BCD3-486C-AB90-6E913C7C9A7D}" srcOrd="0" destOrd="0" presId="urn:microsoft.com/office/officeart/2008/layout/HexagonCluster"/>
    <dgm:cxn modelId="{1B6AA293-EDC8-4952-8D4F-05BB9E5BF4AC}" srcId="{9BA3D8F3-F767-4A08-B19B-76C5DD98B146}" destId="{E3780372-F5A1-4B58-A755-A31A6CFCA2D8}" srcOrd="0" destOrd="0" parTransId="{86667FBF-5E8C-401E-B302-BE8BA06F87C3}" sibTransId="{92B23440-F02F-4512-9F2D-CB331B08B464}"/>
    <dgm:cxn modelId="{C0295164-CA36-4839-96B2-CBB6D2AE78B0}" type="presParOf" srcId="{6FB735A4-9D73-473D-A9E1-F3646CA5C20A}" destId="{4D25947D-F595-4FB5-8723-7A6E6ADA26D6}" srcOrd="0" destOrd="0" presId="urn:microsoft.com/office/officeart/2008/layout/HexagonCluster"/>
    <dgm:cxn modelId="{F6314EDF-6FAE-4731-BF00-54B7CBDE606F}" type="presParOf" srcId="{4D25947D-F595-4FB5-8723-7A6E6ADA26D6}" destId="{4466661D-BCD3-486C-AB90-6E913C7C9A7D}" srcOrd="0" destOrd="0" presId="urn:microsoft.com/office/officeart/2008/layout/HexagonCluster"/>
    <dgm:cxn modelId="{B018AC08-0DB2-4782-9CDB-3FAE77D2CEB8}" type="presParOf" srcId="{6FB735A4-9D73-473D-A9E1-F3646CA5C20A}" destId="{19D5E232-BACA-4533-AB62-41DAC0B58A42}" srcOrd="1" destOrd="0" presId="urn:microsoft.com/office/officeart/2008/layout/HexagonCluster"/>
    <dgm:cxn modelId="{5E575401-4268-448F-8446-1BC3A919C0F8}" type="presParOf" srcId="{19D5E232-BACA-4533-AB62-41DAC0B58A42}" destId="{79A150F5-1354-4C4E-813B-CA75C3AB559F}" srcOrd="0" destOrd="0" presId="urn:microsoft.com/office/officeart/2008/layout/HexagonCluster"/>
    <dgm:cxn modelId="{98B9177E-3B8B-4C69-B205-2B3C693AD572}" type="presParOf" srcId="{6FB735A4-9D73-473D-A9E1-F3646CA5C20A}" destId="{2D419FB3-6C1A-4707-B7E7-5EDDAC0FFC32}" srcOrd="2" destOrd="0" presId="urn:microsoft.com/office/officeart/2008/layout/HexagonCluster"/>
    <dgm:cxn modelId="{34CE575C-8A4A-44BE-B1A9-4F63514AEB71}" type="presParOf" srcId="{2D419FB3-6C1A-4707-B7E7-5EDDAC0FFC32}" destId="{507A6BD6-4488-4B24-8CFD-EF1658289245}" srcOrd="0" destOrd="0" presId="urn:microsoft.com/office/officeart/2008/layout/HexagonCluster"/>
    <dgm:cxn modelId="{E3884F89-3D68-4E91-9161-0FD9C60196D0}" type="presParOf" srcId="{6FB735A4-9D73-473D-A9E1-F3646CA5C20A}" destId="{633DFECB-4B9D-479D-866C-D400A4BCDA00}" srcOrd="3" destOrd="0" presId="urn:microsoft.com/office/officeart/2008/layout/HexagonCluster"/>
    <dgm:cxn modelId="{C591B054-99AD-47D3-9614-61D37041F518}" type="presParOf" srcId="{633DFECB-4B9D-479D-866C-D400A4BCDA00}" destId="{8C02B902-42D4-4E4C-B17A-73173778C7CB}" srcOrd="0" destOrd="0" presId="urn:microsoft.com/office/officeart/2008/layout/Hexagon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66661D-BCD3-486C-AB90-6E913C7C9A7D}">
      <dsp:nvSpPr>
        <dsp:cNvPr id="0" name=""/>
        <dsp:cNvSpPr/>
      </dsp:nvSpPr>
      <dsp:spPr>
        <a:xfrm>
          <a:off x="3517822" y="1573995"/>
          <a:ext cx="4331049" cy="3807318"/>
        </a:xfrm>
        <a:prstGeom prst="hexagon">
          <a:avLst>
            <a:gd name="adj" fmla="val 25000"/>
            <a:gd name="vf" fmla="val 11547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27940" rIns="0" bIns="27940" numCol="1" spcCol="1270" anchor="ctr" anchorCtr="0">
          <a:noAutofit/>
        </a:bodyPr>
        <a:lstStyle/>
        <a:p>
          <a:pPr marL="0" lvl="0" indent="0" algn="ctr" defTabSz="977900">
            <a:lnSpc>
              <a:spcPct val="90000"/>
            </a:lnSpc>
            <a:spcBef>
              <a:spcPct val="0"/>
            </a:spcBef>
            <a:spcAft>
              <a:spcPct val="35000"/>
            </a:spcAft>
            <a:buNone/>
          </a:pPr>
          <a:r>
            <a:rPr lang="hu-HU" sz="2200" b="0" kern="1200" dirty="0">
              <a:effectLst/>
              <a:latin typeface="Calibri" panose="020F0502020204030204" pitchFamily="34" charset="0"/>
              <a:ea typeface="Calibri" panose="020F0502020204030204" pitchFamily="34" charset="0"/>
              <a:cs typeface="Calibri" panose="020F0502020204030204" pitchFamily="34" charset="0"/>
            </a:rPr>
            <a:t>Az intézkedés célja hozzájárul a térségi </a:t>
          </a:r>
          <a:r>
            <a:rPr lang="hu-HU" sz="2200" b="0" kern="1200" dirty="0" err="1">
              <a:effectLst/>
              <a:latin typeface="Calibri" panose="020F0502020204030204" pitchFamily="34" charset="0"/>
              <a:ea typeface="Calibri" panose="020F0502020204030204" pitchFamily="34" charset="0"/>
              <a:cs typeface="Calibri" panose="020F0502020204030204" pitchFamily="34" charset="0"/>
            </a:rPr>
            <a:t>mikrovállalkozások</a:t>
          </a:r>
          <a:r>
            <a:rPr lang="hu-HU" sz="2200" b="0" kern="1200" dirty="0">
              <a:effectLst/>
              <a:latin typeface="Calibri" panose="020F0502020204030204" pitchFamily="34" charset="0"/>
              <a:ea typeface="Calibri" panose="020F0502020204030204" pitchFamily="34" charset="0"/>
              <a:cs typeface="Calibri" panose="020F0502020204030204" pitchFamily="34" charset="0"/>
            </a:rPr>
            <a:t> erősödéséhez, a térség gazdasági erőforrásainak növekedéséhez, valamint a foglalkoztatás megtartásához.</a:t>
          </a:r>
          <a:endParaRPr lang="hu-HU" sz="2200" kern="1200" dirty="0"/>
        </a:p>
      </dsp:txBody>
      <dsp:txXfrm>
        <a:off x="4196019" y="2170181"/>
        <a:ext cx="2974655" cy="2614946"/>
      </dsp:txXfrm>
    </dsp:sp>
    <dsp:sp modelId="{79A150F5-1354-4C4E-813B-CA75C3AB559F}">
      <dsp:nvSpPr>
        <dsp:cNvPr id="0" name=""/>
        <dsp:cNvSpPr/>
      </dsp:nvSpPr>
      <dsp:spPr>
        <a:xfrm>
          <a:off x="3624414" y="3363663"/>
          <a:ext cx="465616" cy="401865"/>
        </a:xfrm>
        <a:prstGeom prst="hexagon">
          <a:avLst>
            <a:gd name="adj" fmla="val 25000"/>
            <a:gd name="vf" fmla="val 115470"/>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07A6BD6-4488-4B24-8CFD-EF1658289245}">
      <dsp:nvSpPr>
        <dsp:cNvPr id="0" name=""/>
        <dsp:cNvSpPr/>
      </dsp:nvSpPr>
      <dsp:spPr>
        <a:xfrm>
          <a:off x="0" y="144023"/>
          <a:ext cx="4140160" cy="3922137"/>
        </a:xfrm>
        <a:prstGeom prst="hexagon">
          <a:avLst>
            <a:gd name="adj" fmla="val 25000"/>
            <a:gd name="vf" fmla="val 115470"/>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10000" r="-10000"/>
          </a:stretch>
        </a:blip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C02B902-42D4-4E4C-B17A-73173778C7CB}">
      <dsp:nvSpPr>
        <dsp:cNvPr id="0" name=""/>
        <dsp:cNvSpPr/>
      </dsp:nvSpPr>
      <dsp:spPr>
        <a:xfrm>
          <a:off x="2932183" y="2988063"/>
          <a:ext cx="465616" cy="401865"/>
        </a:xfrm>
        <a:prstGeom prst="hexagon">
          <a:avLst>
            <a:gd name="adj" fmla="val 25000"/>
            <a:gd name="vf" fmla="val 115470"/>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HexagonCluster">
  <dgm:title val=""/>
  <dgm:desc val=""/>
  <dgm:catLst>
    <dgm:cat type="picture" pri="21000"/>
    <dgm:cat type="relationship" pri="3200"/>
    <dgm:cat type="pictureconvert" pri="21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tyleData>
  <dgm:clr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clrData>
  <dgm:layoutNode name="Name0">
    <dgm:varLst>
      <dgm:chMax val="21"/>
      <dgm:chPref val="21"/>
    </dgm:varLst>
    <dgm:shape xmlns:r="http://schemas.openxmlformats.org/officeDocument/2006/relationships" r:blip="">
      <dgm:adjLst/>
    </dgm:shape>
    <dgm:choose name="Name1">
      <dgm:if name="Name2" axis="ch" ptType="node" func="cnt" op="equ" val="1">
        <dgm:alg type="composite">
          <dgm:param type="ar" val="1.3871"/>
        </dgm:alg>
        <dgm:constrLst>
          <dgm:constr type="primFontSz" for="des" ptType="node" op="equ" val="65"/>
          <dgm:constr type="l" for="ch" forName="text1" refType="w" fact="0.4525"/>
          <dgm:constr type="t" for="ch" forName="text1" refType="h" fact="0.346"/>
          <dgm:constr type="w" for="ch" forName="text1" refType="w" fact="0.5475"/>
          <dgm:constr type="h" for="ch" forName="text1" refType="h" fact="0.654"/>
          <dgm:constr type="l" for="ch" forName="textaccent1" refType="w" fact="0.4652"/>
          <dgm:constr type="t" for="ch" forName="textaccent1" refType="h" fact="0.6348"/>
          <dgm:constr type="w" for="ch" forName="textaccent1" refType="w" fact="0.0639"/>
          <dgm:constr type="h" for="ch" forName="textaccent1" refType="h" fact="0.0765"/>
          <dgm:constr type="l" for="ch" forName="image1" refType="w" fact="0"/>
          <dgm:constr type="t" for="ch" forName="image1" refType="h" fact="0"/>
          <dgm:constr type="w" for="ch" forName="image1" refType="w" fact="0.5468"/>
          <dgm:constr type="h" for="ch" forName="image1" refType="h" fact="0.6538"/>
          <dgm:constr type="l" for="ch" forName="imageaccent1" refType="w" fact="0.3702"/>
          <dgm:constr type="t" for="ch" forName="imageaccent1" refType="h" fact="0.5633"/>
          <dgm:constr type="w" for="ch" forName="imageaccent1" refType="w" fact="0.0639"/>
          <dgm:constr type="h" for="ch" forName="imageaccent1" refType="h" fact="0.0765"/>
        </dgm:constrLst>
      </dgm:if>
      <dgm:if name="Name3" axis="ch" ptType="node" func="cnt" op="equ" val="2">
        <dgm:alg type="composite">
          <dgm:param type="ar" val="2.6443"/>
        </dgm:alg>
        <dgm:constrLst>
          <dgm:constr type="primFontSz" for="des" ptType="node" op="equ" val="65"/>
          <dgm:constr type="l" for="ch" forName="text1" refType="w" fact="0.2383"/>
          <dgm:constr type="t" for="ch" forName="text1" refType="h" fact="0.3501"/>
          <dgm:constr type="w" for="ch" forName="text1" refType="w" fact="0.285"/>
          <dgm:constr type="h" for="ch" forName="text1" refType="h" fact="0.6499"/>
          <dgm:constr type="l" for="ch" forName="textaccent1" refType="w" fact="0.2472"/>
          <dgm:constr type="t" for="ch" forName="textaccent1" refType="h" fact="0.6371"/>
          <dgm:constr type="w" for="ch" forName="textaccent1" refType="w" fact="0.0333"/>
          <dgm:constr type="h" for="ch" forName="textaccent1" refType="h" fact="0.076"/>
          <dgm:constr type="l" for="ch" forName="image1" refType="w" fact="0"/>
          <dgm:constr type="t" for="ch" forName="image1" refType="h" fact="0"/>
          <dgm:constr type="w" for="ch" forName="image1" refType="w" fact="0.285"/>
          <dgm:constr type="h" for="ch" forName="image1" refType="h" fact="0.6499"/>
          <dgm:constr type="l" for="ch" forName="imageaccent1" refType="w" fact="0.1942"/>
          <dgm:constr type="t" for="ch" forName="imageaccent1" refType="h" fact="0.5602"/>
          <dgm:constr type="w" for="ch" forName="imageaccent1" refType="w" fact="0.0333"/>
          <dgm:constr type="h" for="ch" forName="imageaccent1" refType="h" fact="0.076"/>
          <dgm:constr type="l" for="ch" forName="text2" refType="w" fact="0.4767"/>
          <dgm:constr type="t" for="ch" forName="text2" refType="h" fact="0"/>
          <dgm:constr type="w" for="ch" forName="text2" refType="w" fact="0.285"/>
          <dgm:constr type="h" for="ch" forName="text2" refType="h" fact="0.6499"/>
          <dgm:constr type="l" for="ch" forName="textaccent2" refType="w" fact="0.6709"/>
          <dgm:constr type="t" for="ch" forName="textaccent2" refType="h" fact="0.5602"/>
          <dgm:constr type="w" for="ch" forName="textaccent2" refType="w" fact="0.0333"/>
          <dgm:constr type="h" for="ch" forName="textaccent2" refType="h" fact="0.076"/>
          <dgm:constr type="l" for="ch" forName="image2" refType="w" fact="0.715"/>
          <dgm:constr type="t" for="ch" forName="image2" refType="h" fact="0.3501"/>
          <dgm:constr type="w" for="ch" forName="image2" refType="w" fact="0.285"/>
          <dgm:constr type="h" for="ch" forName="image2" refType="h" fact="0.6499"/>
          <dgm:constr type="l" for="ch" forName="imageaccent2" refType="w" fact="0.7239"/>
          <dgm:constr type="t" for="ch" forName="imageaccent2" refType="h" fact="0.6371"/>
          <dgm:constr type="w" for="ch" forName="imageaccent2" refType="w" fact="0.0333"/>
          <dgm:constr type="h" for="ch" forName="imageaccent2" refType="h" fact="0.076"/>
        </dgm:constrLst>
      </dgm:if>
      <dgm:if name="Name4" axis="ch" ptType="node" func="cnt" op="equ" val="3">
        <dgm:alg type="composite">
          <dgm:param type="ar" val="1.5623"/>
        </dgm:alg>
        <dgm:constrLst>
          <dgm:constr type="primFontSz" for="des" ptType="node" op="equ" val="65"/>
          <dgm:constr type="l" for="ch" forName="text1" refType="w" fact="0.2402"/>
          <dgm:constr type="t" for="ch" forName="text1" refType="h" fact="0.6215"/>
          <dgm:constr type="w" for="ch" forName="text1" refType="w" fact="0.281"/>
          <dgm:constr type="h" for="ch" forName="text1" refType="h" fact="0.3785"/>
          <dgm:constr type="l" for="ch" forName="textaccent1" refType="w" fact="0.2475"/>
          <dgm:constr type="t" for="ch" forName="textaccent1" refType="h" fact="0.7886"/>
          <dgm:constr type="w" for="ch" forName="textaccent1" refType="w" fact="0.0329"/>
          <dgm:constr type="h" for="ch" forName="textaccent1" refType="h" fact="0.0443"/>
          <dgm:constr type="l" for="ch" forName="image1" refType="w" fact="0"/>
          <dgm:constr type="t" for="ch" forName="image1" refType="h" fact="0.4182"/>
          <dgm:constr type="w" for="ch" forName="image1" refType="w" fact="0.281"/>
          <dgm:constr type="h" for="ch" forName="image1" refType="h" fact="0.3785"/>
          <dgm:constr type="l" for="ch" forName="imageaccent1" refType="w" fact="0.1913"/>
          <dgm:constr type="t" for="ch" forName="imageaccent1" refType="h" fact="0.7467"/>
          <dgm:constr type="w" for="ch" forName="imageaccent1" refType="w" fact="0.0329"/>
          <dgm:constr type="h" for="ch" forName="imageaccent1" refType="h" fact="0.0443"/>
          <dgm:constr type="l" for="ch" forName="text2" refType="w" fact="0.4796"/>
          <dgm:constr type="t" for="ch" forName="text2" refType="h" fact="0.4137"/>
          <dgm:constr type="w" for="ch" forName="text2" refType="w" fact="0.281"/>
          <dgm:constr type="h" for="ch" forName="text2" refType="h" fact="0.3785"/>
          <dgm:constr type="l" for="ch" forName="textaccent2" refType="w" fact="0.6717"/>
          <dgm:constr type="t" for="ch" forName="textaccent2" refType="h" fact="0.7418"/>
          <dgm:constr type="w" for="ch" forName="textaccent2" refType="w" fact="0.0329"/>
          <dgm:constr type="h" for="ch" forName="textaccent2" refType="h" fact="0.0443"/>
          <dgm:constr type="l" for="ch" forName="image2" refType="w" fact="0.719"/>
          <dgm:constr type="t" for="ch" forName="image2" refType="h" fact="0.6215"/>
          <dgm:constr type="w" for="ch" forName="image2" refType="w" fact="0.281"/>
          <dgm:constr type="h" for="ch" forName="image2" refType="h" fact="0.3785"/>
          <dgm:constr type="l" for="ch" forName="imageaccent2" refType="w" fact="0.7263"/>
          <dgm:constr type="t" for="ch" forName="imageaccent2" refType="h" fact="0.7886"/>
          <dgm:constr type="w" for="ch" forName="imageaccent2" refType="w" fact="0.0329"/>
          <dgm:constr type="h" for="ch" forName="imageaccent2" refType="h" fact="0.0443"/>
          <dgm:constr type="l" for="ch" forName="text3" refType="w" fact="0.2402"/>
          <dgm:constr type="t" for="ch" forName="text3" refType="h" fact="0.2068"/>
          <dgm:constr type="w" for="ch" forName="text3" refType="w" fact="0.281"/>
          <dgm:constr type="h" for="ch" forName="text3" refType="h" fact="0.3785"/>
          <dgm:constr type="l" for="ch" forName="textaccent3" refType="w" fact="0.4307"/>
          <dgm:constr type="t" for="ch" forName="textaccent3" refType="h" fact="0.215"/>
          <dgm:constr type="w" for="ch" forName="textaccent3" refType="w" fact="0.0329"/>
          <dgm:constr type="h" for="ch" forName="textaccent3" refType="h" fact="0.0443"/>
          <dgm:constr type="l" for="ch" forName="image3" refType="w" fact="0.4796"/>
          <dgm:constr type="t" for="ch" forName="image3" refType="h" fact="0"/>
          <dgm:constr type="w" for="ch" forName="image3" refType="w" fact="0.281"/>
          <dgm:constr type="h" for="ch" forName="image3" refType="h" fact="0.3785"/>
          <dgm:constr type="l" for="ch" forName="imageaccent3" refType="w" fact="0.4879"/>
          <dgm:constr type="t" for="ch" forName="imageaccent3" refType="h" fact="0.1662"/>
          <dgm:constr type="w" for="ch" forName="imageaccent3" refType="w" fact="0.0329"/>
          <dgm:constr type="h" for="ch" forName="imageaccent3" refType="h" fact="0.0443"/>
        </dgm:constrLst>
      </dgm:if>
      <dgm:if name="Name5" axis="ch" ptType="node" func="cnt" op="equ" val="4">
        <dgm:alg type="composite">
          <dgm:param type="ar" val="1.943"/>
        </dgm:alg>
        <dgm:constrLst>
          <dgm:constr type="primFontSz" for="des" ptType="node" op="equ" val="65"/>
          <dgm:constr type="l" for="ch" forName="image2" refType="w" fact="0.5787"/>
          <dgm:constr type="t" for="ch" forName="image2" refType="h" fact="0.6208"/>
          <dgm:constr type="w" for="ch" forName="image2" refType="w" fact="0.227"/>
          <dgm:constr type="h" for="ch" forName="image2" refType="h" fact="0.3786"/>
          <dgm:constr type="l" for="ch" forName="text4" refType="w" fact="0.5787"/>
          <dgm:constr type="t" for="ch" forName="text4" refType="h" fact="0.2081"/>
          <dgm:constr type="w" for="ch" forName="text4" refType="w" fact="0.227"/>
          <dgm:constr type="h" for="ch" forName="text4" refType="h" fact="0.3786"/>
          <dgm:constr type="l" for="ch" forName="text2" refType="w" fact="0.3852"/>
          <dgm:constr type="t" for="ch" forName="text2" refType="h" fact="0.4127"/>
          <dgm:constr type="w" for="ch" forName="text2" refType="w" fact="0.227"/>
          <dgm:constr type="h" for="ch" forName="text2" refType="h" fact="0.3786"/>
          <dgm:constr type="l" for="ch" forName="image3" refType="w" fact="0.3852"/>
          <dgm:constr type="t" for="ch" forName="image3" refType="h" fact="0"/>
          <dgm:constr type="w" for="ch" forName="image3" refType="w" fact="0.227"/>
          <dgm:constr type="h" for="ch" forName="image3" refType="h" fact="0.3786"/>
          <dgm:constr type="l" for="ch" forName="text1" refType="w" fact="0.1927"/>
          <dgm:constr type="t" for="ch" forName="text1" refType="h" fact="0.6214"/>
          <dgm:constr type="w" for="ch" forName="text1" refType="w" fact="0.227"/>
          <dgm:constr type="h" for="ch" forName="text1" refType="h" fact="0.3786"/>
          <dgm:constr type="l" for="ch" forName="textaccent1" refType="w" fact="0.1998"/>
          <dgm:constr type="t" for="ch" forName="textaccent1" refType="h" fact="0.7887"/>
          <dgm:constr type="w" for="ch" forName="textaccent1" refType="w" fact="0.0265"/>
          <dgm:constr type="h" for="ch" forName="textaccent1" refType="h" fact="0.0444"/>
          <dgm:constr type="l" for="ch" forName="image1" refType="w" fact="0"/>
          <dgm:constr type="t" for="ch" forName="image1" refType="h" fact="0.4156"/>
          <dgm:constr type="w" for="ch" forName="image1" refType="w" fact="0.227"/>
          <dgm:constr type="h" for="ch" forName="image1" refType="h" fact="0.3786"/>
          <dgm:constr type="l" for="ch" forName="imageaccent1" refType="w" fact="0.1537"/>
          <dgm:constr type="t" for="ch" forName="imageaccent1" refType="h" fact="0.7417"/>
          <dgm:constr type="w" for="ch" forName="imageaccent1" refType="w" fact="0.0265"/>
          <dgm:constr type="h" for="ch" forName="imageaccent1" refType="h" fact="0.0444"/>
          <dgm:constr type="l" for="ch" forName="textaccent2" refType="w" fact="0.5407"/>
          <dgm:constr type="t" for="ch" forName="textaccent2" refType="h" fact="0.7384"/>
          <dgm:constr type="w" for="ch" forName="textaccent2" refType="w" fact="0.0265"/>
          <dgm:constr type="h" for="ch" forName="textaccent2" refType="h" fact="0.0444"/>
          <dgm:constr type="l" for="ch" forName="imageaccent2" refType="w" fact="0.5839"/>
          <dgm:constr type="t" for="ch" forName="imageaccent2" refType="h" fact="0.7904"/>
          <dgm:constr type="w" for="ch" forName="imageaccent2" refType="w" fact="0.0265"/>
          <dgm:constr type="h" for="ch" forName="imageaccent2" refType="h" fact="0.0444"/>
          <dgm:constr type="l" for="ch" forName="text3" refType="w" fact="0.1927"/>
          <dgm:constr type="t" for="ch" forName="text3" refType="h" fact="0.2087"/>
          <dgm:constr type="w" for="ch" forName="text3" refType="w" fact="0.227"/>
          <dgm:constr type="h" for="ch" forName="text3" refType="h" fact="0.3786"/>
          <dgm:constr type="l" for="ch" forName="textaccent3" refType="w" fact="0.3472"/>
          <dgm:constr type="t" for="ch" forName="textaccent3" refType="h" fact="0.2165"/>
          <dgm:constr type="w" for="ch" forName="textaccent3" refType="w" fact="0.0265"/>
          <dgm:constr type="h" for="ch" forName="textaccent3" refType="h" fact="0.0444"/>
          <dgm:constr type="l" for="ch" forName="imageaccent3" refType="w" fact="0.3904"/>
          <dgm:constr type="t" for="ch" forName="imageaccent3" refType="h" fact="0.1678"/>
          <dgm:constr type="w" for="ch" forName="imageaccent3" refType="w" fact="0.0265"/>
          <dgm:constr type="h" for="ch" forName="imageaccent3" refType="h" fact="0.0444"/>
          <dgm:constr type="l" for="ch" forName="textaccent4" refType="w" fact="0.7739"/>
          <dgm:constr type="t" for="ch" forName="textaccent4" refType="h" fact="0.3752"/>
          <dgm:constr type="w" for="ch" forName="textaccent4" refType="w" fact="0.0265"/>
          <dgm:constr type="h" for="ch" forName="textaccent4" refType="h" fact="0.0444"/>
          <dgm:constr type="l" for="ch" forName="image4" refType="w" fact="0.773"/>
          <dgm:constr type="t" for="ch" forName="image4" refType="h" fact="0.4162"/>
          <dgm:constr type="w" for="ch" forName="image4" refType="w" fact="0.227"/>
          <dgm:constr type="h" for="ch" forName="image4" refType="h" fact="0.3786"/>
          <dgm:constr type="l" for="ch" forName="imageaccent4" refType="w" fact="0.8188"/>
          <dgm:constr type="t" for="ch" forName="imageaccent4" refType="h" fact="0.4229"/>
          <dgm:constr type="w" for="ch" forName="imageaccent4" refType="w" fact="0.0265"/>
          <dgm:constr type="h" for="ch" forName="imageaccent4" refType="h" fact="0.0444"/>
        </dgm:constrLst>
      </dgm:if>
      <dgm:if name="Name6" axis="ch" ptType="node" func="cnt" op="equ" val="5">
        <dgm:alg type="composite">
          <dgm:param type="ar" val="2.3203"/>
        </dgm:alg>
        <dgm:constrLst>
          <dgm:constr type="primFontSz" for="des" ptType="node" op="equ" val="65"/>
          <dgm:constr type="l" for="ch" forName="image4" refType="w" fact="0.6491"/>
          <dgm:constr type="t" for="ch" forName="image4" refType="h" fact="0.4193"/>
          <dgm:constr type="w" for="ch" forName="image4" refType="w" fact="0.1886"/>
          <dgm:constr type="h" for="ch" forName="image4" refType="h" fact="0.3757"/>
          <dgm:constr type="l" for="ch" forName="text5" refType="w" fact="0.6491"/>
          <dgm:constr type="t" for="ch" forName="text5" refType="h" fact="0.004"/>
          <dgm:constr type="w" for="ch" forName="text5" refType="w" fact="0.1886"/>
          <dgm:constr type="h" for="ch" forName="text5" refType="h" fact="0.3757"/>
          <dgm:constr type="l" for="ch" forName="image5" refType="w" fact="0.8114"/>
          <dgm:constr type="t" for="ch" forName="image5" refType="h" fact="0.2136"/>
          <dgm:constr type="w" for="ch" forName="image5" refType="w" fact="0.1886"/>
          <dgm:constr type="h" for="ch" forName="image5" refType="h" fact="0.3757"/>
          <dgm:constr type="l" for="ch" forName="image2" refType="w" fact="0.4868"/>
          <dgm:constr type="t" for="ch" forName="image2" refType="h" fact="0.6235"/>
          <dgm:constr type="w" for="ch" forName="image2" refType="w" fact="0.1886"/>
          <dgm:constr type="h" for="ch" forName="image2" refType="h" fact="0.3757"/>
          <dgm:constr type="l" for="ch" forName="text4" refType="w" fact="0.4868"/>
          <dgm:constr type="t" for="ch" forName="text4" refType="h" fact="0.2081"/>
          <dgm:constr type="w" for="ch" forName="text4" refType="w" fact="0.1886"/>
          <dgm:constr type="h" for="ch" forName="text4" refType="h" fact="0.3757"/>
          <dgm:constr type="l" for="ch" forName="text2" refType="w" fact="0.3246"/>
          <dgm:constr type="t" for="ch" forName="text2" refType="h" fact="0.4154"/>
          <dgm:constr type="w" for="ch" forName="text2" refType="w" fact="0.1886"/>
          <dgm:constr type="h" for="ch" forName="text2" refType="h" fact="0.3757"/>
          <dgm:constr type="l" for="ch" forName="image3" refType="w" fact="0.3246"/>
          <dgm:constr type="t" for="ch" forName="image3" refType="h" fact="0"/>
          <dgm:constr type="w" for="ch" forName="image3" refType="w" fact="0.1886"/>
          <dgm:constr type="h" for="ch" forName="image3" refType="h" fact="0.3757"/>
          <dgm:constr type="l" for="ch" forName="text1" refType="w" fact="0.1623"/>
          <dgm:constr type="t" for="ch" forName="text1" refType="h" fact="0.6243"/>
          <dgm:constr type="w" for="ch" forName="text1" refType="w" fact="0.1886"/>
          <dgm:constr type="h" for="ch" forName="text1" refType="h" fact="0.3757"/>
          <dgm:constr type="l" for="ch" forName="text3" refType="w" fact="0.1623"/>
          <dgm:constr type="t" for="ch" forName="text3" refType="h" fact="0.2089"/>
          <dgm:constr type="w" for="ch" forName="text3" refType="w" fact="0.1886"/>
          <dgm:constr type="h" for="ch" forName="text3" refType="h" fact="0.3757"/>
          <dgm:constr type="l" for="ch" forName="textaccent1" refType="w" fact="0.1668"/>
          <dgm:constr type="t" for="ch" forName="textaccent1" refType="h" fact="0.7923"/>
          <dgm:constr type="w" for="ch" forName="textaccent1" refType="w" fact="0.022"/>
          <dgm:constr type="h" for="ch" forName="textaccent1" refType="h" fact="0.044"/>
          <dgm:constr type="l" for="ch" forName="image1" refType="w" fact="0"/>
          <dgm:constr type="t" for="ch" forName="image1" refType="h" fact="0.4166"/>
          <dgm:constr type="w" for="ch" forName="image1" refType="w" fact="0.1886"/>
          <dgm:constr type="h" for="ch" forName="image1" refType="h" fact="0.3757"/>
          <dgm:constr type="l" for="ch" forName="imageaccent1" refType="w" fact="0.1292"/>
          <dgm:constr type="t" for="ch" forName="imageaccent1" refType="h" fact="0.7424"/>
          <dgm:constr type="w" for="ch" forName="imageaccent1" refType="w" fact="0.022"/>
          <dgm:constr type="h" for="ch" forName="imageaccent1" refType="h" fact="0.044"/>
          <dgm:constr type="l" for="ch" forName="textaccent2" refType="w" fact="0.4544"/>
          <dgm:constr type="t" for="ch" forName="textaccent2" refType="h" fact="0.7404"/>
          <dgm:constr type="w" for="ch" forName="textaccent2" refType="w" fact="0.022"/>
          <dgm:constr type="h" for="ch" forName="textaccent2" refType="h" fact="0.044"/>
          <dgm:constr type="l" for="ch" forName="imageaccent2" refType="w" fact="0.4914"/>
          <dgm:constr type="t" for="ch" forName="imageaccent2" refType="h" fact="0.7907"/>
          <dgm:constr type="w" for="ch" forName="imageaccent2" refType="w" fact="0.022"/>
          <dgm:constr type="h" for="ch" forName="imageaccent2" refType="h" fact="0.044"/>
          <dgm:constr type="l" for="ch" forName="textaccent3" refType="w" fact="0.2915"/>
          <dgm:constr type="t" for="ch" forName="textaccent3" refType="h" fact="0.216"/>
          <dgm:constr type="w" for="ch" forName="textaccent3" refType="w" fact="0.022"/>
          <dgm:constr type="h" for="ch" forName="textaccent3" refType="h" fact="0.044"/>
          <dgm:constr type="l" for="ch" forName="imageaccent3" refType="w" fact="0.3299"/>
          <dgm:constr type="t" for="ch" forName="imageaccent3" refType="h" fact="0.1665"/>
          <dgm:constr type="w" for="ch" forName="imageaccent3" refType="w" fact="0.022"/>
          <dgm:constr type="h" for="ch" forName="imageaccent3" refType="h" fact="0.044"/>
          <dgm:constr type="l" for="ch" forName="textaccent4" refType="w" fact="0.65"/>
          <dgm:constr type="t" for="ch" forName="textaccent4" refType="h" fact="0.3746"/>
          <dgm:constr type="w" for="ch" forName="textaccent4" refType="w" fact="0.022"/>
          <dgm:constr type="h" for="ch" forName="textaccent4" refType="h" fact="0.044"/>
          <dgm:constr type="l" for="ch" forName="imageaccent4" refType="w" fact="0.6859"/>
          <dgm:constr type="t" for="ch" forName="imageaccent4" refType="h" fact="0.4261"/>
          <dgm:constr type="w" for="ch" forName="imageaccent4" refType="w" fact="0.022"/>
          <dgm:constr type="h" for="ch" forName="imageaccent4" refType="h" fact="0.044"/>
          <dgm:constr type="l" for="ch" forName="textaccent5" refType="w" fact="0.8123"/>
          <dgm:constr type="t" for="ch" forName="textaccent5" refType="h" fact="0.1724"/>
          <dgm:constr type="w" for="ch" forName="textaccent5" refType="w" fact="0.022"/>
          <dgm:constr type="h" for="ch" forName="textaccent5" refType="h" fact="0.044"/>
          <dgm:constr type="l" for="ch" forName="imageaccent5" refType="w" fact="0.849"/>
          <dgm:constr type="t" for="ch" forName="imageaccent5" refType="h" fact="0.222"/>
          <dgm:constr type="w" for="ch" forName="imageaccent5" refType="w" fact="0.022"/>
          <dgm:constr type="h" for="ch" forName="imageaccent5" refType="h" fact="0.044"/>
        </dgm:constrLst>
      </dgm:if>
      <dgm:if name="Name7" axis="ch" ptType="node" func="cnt" op="equ" val="6">
        <dgm:alg type="composite">
          <dgm:param type="ar" val="1.9179"/>
        </dgm:alg>
        <dgm:constrLst>
          <dgm:constr type="primFontSz" for="des" ptType="node" op="equ" val="65"/>
          <dgm:constr type="l" for="ch" forName="image4" refType="w" fact="0.6491"/>
          <dgm:constr type="t" for="ch" forName="image4" refType="h" fact="0.3466"/>
          <dgm:constr type="w" for="ch" forName="image4" refType="w" fact="0.1886"/>
          <dgm:constr type="h" for="ch" forName="image4" refType="h" fact="0.3106"/>
          <dgm:constr type="l" for="ch" forName="text5" refType="w" fact="0.6491"/>
          <dgm:constr type="t" for="ch" forName="text5" refType="h" fact="0.0033"/>
          <dgm:constr type="w" for="ch" forName="text5" refType="w" fact="0.1886"/>
          <dgm:constr type="h" for="ch" forName="text5" refType="h" fact="0.3106"/>
          <dgm:constr type="l" for="ch" forName="image5" refType="w" fact="0.8114"/>
          <dgm:constr type="t" for="ch" forName="image5" refType="h" fact="0.1766"/>
          <dgm:constr type="w" for="ch" forName="image5" refType="w" fact="0.1886"/>
          <dgm:constr type="h" for="ch" forName="image5" refType="h" fact="0.3106"/>
          <dgm:constr type="l" for="ch" forName="image2" refType="w" fact="0.4868"/>
          <dgm:constr type="t" for="ch" forName="image2" refType="h" fact="0.5154"/>
          <dgm:constr type="w" for="ch" forName="image2" refType="w" fact="0.1886"/>
          <dgm:constr type="h" for="ch" forName="image2" refType="h" fact="0.3106"/>
          <dgm:constr type="l" for="ch" forName="text4" refType="w" fact="0.4868"/>
          <dgm:constr type="t" for="ch" forName="text4" refType="h" fact="0.172"/>
          <dgm:constr type="w" for="ch" forName="text4" refType="w" fact="0.1886"/>
          <dgm:constr type="h" for="ch" forName="text4" refType="h" fact="0.3106"/>
          <dgm:constr type="l" for="ch" forName="text2" refType="w" fact="0.3246"/>
          <dgm:constr type="t" for="ch" forName="text2" refType="h" fact="0.3434"/>
          <dgm:constr type="w" for="ch" forName="text2" refType="w" fact="0.1886"/>
          <dgm:constr type="h" for="ch" forName="text2" refType="h" fact="0.3106"/>
          <dgm:constr type="l" for="ch" forName="image3" refType="w" fact="0.3246"/>
          <dgm:constr type="t" for="ch" forName="image3" refType="h" fact="0"/>
          <dgm:constr type="w" for="ch" forName="image3" refType="w" fact="0.1886"/>
          <dgm:constr type="h" for="ch" forName="image3" refType="h" fact="0.3106"/>
          <dgm:constr type="l" for="ch" forName="text1" refType="w" fact="0.1623"/>
          <dgm:constr type="t" for="ch" forName="text1" refType="h" fact="0.516"/>
          <dgm:constr type="w" for="ch" forName="text1" refType="w" fact="0.1886"/>
          <dgm:constr type="h" for="ch" forName="text1" refType="h" fact="0.3106"/>
          <dgm:constr type="l" for="ch" forName="text3" refType="w" fact="0.1623"/>
          <dgm:constr type="t" for="ch" forName="text3" refType="h" fact="0.1727"/>
          <dgm:constr type="w" for="ch" forName="text3" refType="w" fact="0.1886"/>
          <dgm:constr type="h" for="ch" forName="text3" refType="h" fact="0.3106"/>
          <dgm:constr type="l" for="ch" forName="textaccent1" refType="w" fact="0.1668"/>
          <dgm:constr type="t" for="ch" forName="textaccent1" refType="h" fact="0.6549"/>
          <dgm:constr type="w" for="ch" forName="textaccent1" refType="w" fact="0.022"/>
          <dgm:constr type="h" for="ch" forName="textaccent1" refType="h" fact="0.0364"/>
          <dgm:constr type="l" for="ch" forName="image1" refType="w" fact="0"/>
          <dgm:constr type="t" for="ch" forName="image1" refType="h" fact="0.3443"/>
          <dgm:constr type="w" for="ch" forName="image1" refType="w" fact="0.1886"/>
          <dgm:constr type="h" for="ch" forName="image1" refType="h" fact="0.3106"/>
          <dgm:constr type="l" for="ch" forName="imageaccent1" refType="w" fact="0.1292"/>
          <dgm:constr type="t" for="ch" forName="imageaccent1" refType="h" fact="0.6137"/>
          <dgm:constr type="w" for="ch" forName="imageaccent1" refType="w" fact="0.022"/>
          <dgm:constr type="h" for="ch" forName="imageaccent1" refType="h" fact="0.0364"/>
          <dgm:constr type="l" for="ch" forName="textaccent2" refType="w" fact="0.4544"/>
          <dgm:constr type="t" for="ch" forName="textaccent2" refType="h" fact="0.612"/>
          <dgm:constr type="w" for="ch" forName="textaccent2" refType="w" fact="0.022"/>
          <dgm:constr type="h" for="ch" forName="textaccent2" refType="h" fact="0.0364"/>
          <dgm:constr type="l" for="ch" forName="imageaccent2" refType="w" fact="0.4914"/>
          <dgm:constr type="t" for="ch" forName="imageaccent2" refType="h" fact="0.6536"/>
          <dgm:constr type="w" for="ch" forName="imageaccent2" refType="w" fact="0.022"/>
          <dgm:constr type="h" for="ch" forName="imageaccent2" refType="h" fact="0.0364"/>
          <dgm:constr type="l" for="ch" forName="textaccent3" refType="w" fact="0.2915"/>
          <dgm:constr type="t" for="ch" forName="textaccent3" refType="h" fact="0.1786"/>
          <dgm:constr type="w" for="ch" forName="textaccent3" refType="w" fact="0.022"/>
          <dgm:constr type="h" for="ch" forName="textaccent3" refType="h" fact="0.0364"/>
          <dgm:constr type="l" for="ch" forName="imageaccent3" refType="w" fact="0.3299"/>
          <dgm:constr type="t" for="ch" forName="imageaccent3" refType="h" fact="0.1376"/>
          <dgm:constr type="w" for="ch" forName="imageaccent3" refType="w" fact="0.022"/>
          <dgm:constr type="h" for="ch" forName="imageaccent3" refType="h" fact="0.0364"/>
          <dgm:constr type="l" for="ch" forName="textaccent4" refType="w" fact="0.65"/>
          <dgm:constr type="t" for="ch" forName="textaccent4" refType="h" fact="0.3096"/>
          <dgm:constr type="w" for="ch" forName="textaccent4" refType="w" fact="0.022"/>
          <dgm:constr type="h" for="ch" forName="textaccent4" refType="h" fact="0.0364"/>
          <dgm:constr type="l" for="ch" forName="imageaccent4" refType="w" fact="0.6859"/>
          <dgm:constr type="t" for="ch" forName="imageaccent4" refType="h" fact="0.3522"/>
          <dgm:constr type="w" for="ch" forName="imageaccent4" refType="w" fact="0.022"/>
          <dgm:constr type="h" for="ch" forName="imageaccent4" refType="h" fact="0.0364"/>
          <dgm:constr type="l" for="ch" forName="textaccent5" refType="w" fact="0.8123"/>
          <dgm:constr type="t" for="ch" forName="textaccent5" refType="h" fact="0.1425"/>
          <dgm:constr type="w" for="ch" forName="textaccent5" refType="w" fact="0.022"/>
          <dgm:constr type="h" for="ch" forName="textaccent5" refType="h" fact="0.0364"/>
          <dgm:constr type="l" for="ch" forName="imageaccent5" refType="w" fact="0.849"/>
          <dgm:constr type="t" for="ch" forName="imageaccent5" refType="h" fact="0.1835"/>
          <dgm:constr type="w" for="ch" forName="imageaccent5" refType="w" fact="0.022"/>
          <dgm:constr type="h" for="ch" forName="imageaccent5" refType="h" fact="0.0364"/>
          <dgm:constr type="l" for="ch" forName="image6" refType="w" fact="0.6491"/>
          <dgm:constr type="t" for="ch" forName="image6" refType="h" fact="0.6894"/>
          <dgm:constr type="w" for="ch" forName="image6" refType="w" fact="0.1886"/>
          <dgm:constr type="h" for="ch" forName="image6" refType="h" fact="0.3106"/>
          <dgm:constr type="l" for="ch" forName="text6" refType="w" fact="0.8114"/>
          <dgm:constr type="t" for="ch" forName="text6" refType="h" fact="0.5194"/>
          <dgm:constr type="w" for="ch" forName="text6" refType="w" fact="0.1886"/>
          <dgm:constr type="h" for="ch" forName="text6" refType="h" fact="0.3106"/>
          <dgm:constr type="l" for="ch" forName="imageaccent6" refType="w" fact="0.8138"/>
          <dgm:constr type="t" for="ch" forName="imageaccent6" refType="h" fact="0.8257"/>
          <dgm:constr type="w" for="ch" forName="imageaccent6" refType="w" fact="0.022"/>
          <dgm:constr type="h" for="ch" forName="imageaccent6" refType="h" fact="0.0364"/>
          <dgm:constr type="l" for="ch" forName="textaccent6" refType="w" fact="0.8488"/>
          <dgm:constr type="t" for="ch" forName="textaccent6" refType="h" fact="0.7914"/>
          <dgm:constr type="w" for="ch" forName="textaccent6" refType="w" fact="0.022"/>
          <dgm:constr type="h" for="ch" forName="textaccent6" refType="h" fact="0.0364"/>
        </dgm:constrLst>
      </dgm:if>
      <dgm:if name="Name8" axis="ch" ptType="node" func="cnt" op="equ" val="7">
        <dgm:alg type="composite">
          <dgm:param type="ar" val="1.6382"/>
        </dgm:alg>
        <dgm:constrLst>
          <dgm:constr type="primFontSz" for="des" ptType="node" op="equ" val="65"/>
          <dgm:constr type="l" for="ch" forName="image4" refType="w" fact="0.6491"/>
          <dgm:constr type="t" for="ch" forName="image4" refType="h" fact="0.2961"/>
          <dgm:constr type="w" for="ch" forName="image4" refType="w" fact="0.1886"/>
          <dgm:constr type="h" for="ch" forName="image4" refType="h" fact="0.2653"/>
          <dgm:constr type="l" for="ch" forName="text5" refType="w" fact="0.6491"/>
          <dgm:constr type="t" for="ch" forName="text5" refType="h" fact="0.0028"/>
          <dgm:constr type="w" for="ch" forName="text5" refType="w" fact="0.1886"/>
          <dgm:constr type="h" for="ch" forName="text5" refType="h" fact="0.2653"/>
          <dgm:constr type="l" for="ch" forName="image5" refType="w" fact="0.8114"/>
          <dgm:constr type="t" for="ch" forName="image5" refType="h" fact="0.1508"/>
          <dgm:constr type="w" for="ch" forName="image5" refType="w" fact="0.1886"/>
          <dgm:constr type="h" for="ch" forName="image5" refType="h" fact="0.2653"/>
          <dgm:constr type="l" for="ch" forName="image2" refType="w" fact="0.4868"/>
          <dgm:constr type="t" for="ch" forName="image2" refType="h" fact="0.4402"/>
          <dgm:constr type="w" for="ch" forName="image2" refType="w" fact="0.1886"/>
          <dgm:constr type="h" for="ch" forName="image2" refType="h" fact="0.2653"/>
          <dgm:constr type="l" for="ch" forName="text4" refType="w" fact="0.4868"/>
          <dgm:constr type="t" for="ch" forName="text4" refType="h" fact="0.1469"/>
          <dgm:constr type="w" for="ch" forName="text4" refType="w" fact="0.1886"/>
          <dgm:constr type="h" for="ch" forName="text4" refType="h" fact="0.2653"/>
          <dgm:constr type="l" for="ch" forName="text2" refType="w" fact="0.3246"/>
          <dgm:constr type="t" for="ch" forName="text2" refType="h" fact="0.2933"/>
          <dgm:constr type="w" for="ch" forName="text2" refType="w" fact="0.1886"/>
          <dgm:constr type="h" for="ch" forName="text2" refType="h" fact="0.2653"/>
          <dgm:constr type="l" for="ch" forName="image3" refType="w" fact="0.3246"/>
          <dgm:constr type="t" for="ch" forName="image3" refType="h" fact="0"/>
          <dgm:constr type="w" for="ch" forName="image3" refType="w" fact="0.1886"/>
          <dgm:constr type="h" for="ch" forName="image3" refType="h" fact="0.2653"/>
          <dgm:constr type="l" for="ch" forName="text1" refType="w" fact="0.1623"/>
          <dgm:constr type="t" for="ch" forName="text1" refType="h" fact="0.4408"/>
          <dgm:constr type="w" for="ch" forName="text1" refType="w" fact="0.1886"/>
          <dgm:constr type="h" for="ch" forName="text1" refType="h" fact="0.2653"/>
          <dgm:constr type="l" for="ch" forName="text3" refType="w" fact="0.1623"/>
          <dgm:constr type="t" for="ch" forName="text3" refType="h" fact="0.1475"/>
          <dgm:constr type="w" for="ch" forName="text3" refType="w" fact="0.1886"/>
          <dgm:constr type="h" for="ch" forName="text3" refType="h" fact="0.2653"/>
          <dgm:constr type="l" for="ch" forName="textaccent1" refType="w" fact="0.1668"/>
          <dgm:constr type="t" for="ch" forName="textaccent1" refType="h" fact="0.5594"/>
          <dgm:constr type="w" for="ch" forName="textaccent1" refType="w" fact="0.022"/>
          <dgm:constr type="h" for="ch" forName="textaccent1" refType="h" fact="0.0311"/>
          <dgm:constr type="l" for="ch" forName="image1" refType="w" fact="0"/>
          <dgm:constr type="t" for="ch" forName="image1" refType="h" fact="0.2941"/>
          <dgm:constr type="w" for="ch" forName="image1" refType="w" fact="0.1886"/>
          <dgm:constr type="h" for="ch" forName="image1" refType="h" fact="0.2653"/>
          <dgm:constr type="l" for="ch" forName="imageaccent1" refType="w" fact="0.1292"/>
          <dgm:constr type="t" for="ch" forName="imageaccent1" refType="h" fact="0.5242"/>
          <dgm:constr type="w" for="ch" forName="imageaccent1" refType="w" fact="0.022"/>
          <dgm:constr type="h" for="ch" forName="imageaccent1" refType="h" fact="0.0311"/>
          <dgm:constr type="l" for="ch" forName="textaccent2" refType="w" fact="0.4544"/>
          <dgm:constr type="t" for="ch" forName="textaccent2" refType="h" fact="0.5228"/>
          <dgm:constr type="w" for="ch" forName="textaccent2" refType="w" fact="0.022"/>
          <dgm:constr type="h" for="ch" forName="textaccent2" refType="h" fact="0.0311"/>
          <dgm:constr type="l" for="ch" forName="imageaccent2" refType="w" fact="0.4914"/>
          <dgm:constr type="t" for="ch" forName="imageaccent2" refType="h" fact="0.5583"/>
          <dgm:constr type="w" for="ch" forName="imageaccent2" refType="w" fact="0.022"/>
          <dgm:constr type="h" for="ch" forName="imageaccent2" refType="h" fact="0.0311"/>
          <dgm:constr type="l" for="ch" forName="textaccent3" refType="w" fact="0.2907"/>
          <dgm:constr type="t" for="ch" forName="textaccent3" refType="h" fact="0.1511"/>
          <dgm:constr type="w" for="ch" forName="textaccent3" refType="w" fact="0.022"/>
          <dgm:constr type="h" for="ch" forName="textaccent3" refType="h" fact="0.0311"/>
          <dgm:constr type="l" for="ch" forName="imageaccent3" refType="w" fact="0.3299"/>
          <dgm:constr type="t" for="ch" forName="imageaccent3" refType="h" fact="0.1175"/>
          <dgm:constr type="w" for="ch" forName="imageaccent3" refType="w" fact="0.022"/>
          <dgm:constr type="h" for="ch" forName="imageaccent3" refType="h" fact="0.0311"/>
          <dgm:constr type="l" for="ch" forName="textaccent4" refType="w" fact="0.65"/>
          <dgm:constr type="t" for="ch" forName="textaccent4" refType="h" fact="0.2645"/>
          <dgm:constr type="w" for="ch" forName="textaccent4" refType="w" fact="0.022"/>
          <dgm:constr type="h" for="ch" forName="textaccent4" refType="h" fact="0.0311"/>
          <dgm:constr type="l" for="ch" forName="imageaccent4" refType="w" fact="0.6859"/>
          <dgm:constr type="t" for="ch" forName="imageaccent4" refType="h" fact="0.3008"/>
          <dgm:constr type="w" for="ch" forName="imageaccent4" refType="w" fact="0.022"/>
          <dgm:constr type="h" for="ch" forName="imageaccent4" refType="h" fact="0.0311"/>
          <dgm:constr type="l" for="ch" forName="textaccent5" refType="w" fact="0.8123"/>
          <dgm:constr type="t" for="ch" forName="textaccent5" refType="h" fact="0.1217"/>
          <dgm:constr type="w" for="ch" forName="textaccent5" refType="w" fact="0.022"/>
          <dgm:constr type="h" for="ch" forName="textaccent5" refType="h" fact="0.0311"/>
          <dgm:constr type="l" for="ch" forName="imageaccent5" refType="w" fact="0.849"/>
          <dgm:constr type="t" for="ch" forName="imageaccent5" refType="h" fact="0.1567"/>
          <dgm:constr type="w" for="ch" forName="imageaccent5" refType="w" fact="0.022"/>
          <dgm:constr type="h" for="ch" forName="imageaccent5" refType="h" fact="0.0311"/>
          <dgm:constr type="l" for="ch" forName="image6" refType="w" fact="0.6491"/>
          <dgm:constr type="t" for="ch" forName="image6" refType="h" fact="0.5889"/>
          <dgm:constr type="w" for="ch" forName="image6" refType="w" fact="0.1886"/>
          <dgm:constr type="h" for="ch" forName="image6" refType="h" fact="0.2653"/>
          <dgm:constr type="l" for="ch" forName="text6" refType="w" fact="0.8114"/>
          <dgm:constr type="t" for="ch" forName="text6" refType="h" fact="0.4436"/>
          <dgm:constr type="w" for="ch" forName="text6" refType="w" fact="0.1886"/>
          <dgm:constr type="h" for="ch" forName="text6" refType="h" fact="0.2653"/>
          <dgm:constr type="l" for="ch" forName="imageaccent6" refType="w" fact="0.8138"/>
          <dgm:constr type="t" for="ch" forName="imageaccent6" refType="h" fact="0.7053"/>
          <dgm:constr type="w" for="ch" forName="imageaccent6" refType="w" fact="0.022"/>
          <dgm:constr type="h" for="ch" forName="imageaccent6" refType="h" fact="0.0311"/>
          <dgm:constr type="l" for="ch" forName="textaccent6" refType="w" fact="0.8488"/>
          <dgm:constr type="t" for="ch" forName="textaccent6" refType="h" fact="0.676"/>
          <dgm:constr type="w" for="ch" forName="textaccent6" refType="w" fact="0.022"/>
          <dgm:constr type="h" for="ch" forName="textaccent6" refType="h" fact="0.0311"/>
          <dgm:constr type="l" for="ch" forName="text7" refType="w" fact="0.3244"/>
          <dgm:constr type="t" for="ch" forName="text7" refType="h" fact="0.5872"/>
          <dgm:constr type="w" for="ch" forName="text7" refType="w" fact="0.1886"/>
          <dgm:constr type="h" for="ch" forName="text7" refType="h" fact="0.2653"/>
          <dgm:constr type="l" for="ch" forName="image7" refType="w" fact="0.1622"/>
          <dgm:constr type="t" for="ch" forName="image7" refType="h" fact="0.7347"/>
          <dgm:constr type="w" for="ch" forName="image7" refType="w" fact="0.1886"/>
          <dgm:constr type="h" for="ch" forName="image7" refType="h" fact="0.2653"/>
          <dgm:constr type="l" for="ch" forName="imageaccent7" refType="w" fact="0.2905"/>
          <dgm:constr type="t" for="ch" forName="imageaccent7" refType="h" fact="0.7384"/>
          <dgm:constr type="w" for="ch" forName="imageaccent7" refType="w" fact="0.022"/>
          <dgm:constr type="h" for="ch" forName="imageaccent7" refType="h" fact="0.0311"/>
          <dgm:constr type="l" for="ch" forName="textaccent7" refType="w" fact="0.3298"/>
          <dgm:constr type="t" for="ch" forName="textaccent7" refType="h" fact="0.7048"/>
          <dgm:constr type="w" for="ch" forName="textaccent7" refType="w" fact="0.022"/>
          <dgm:constr type="h" for="ch" forName="textaccent7" refType="h" fact="0.0311"/>
        </dgm:constrLst>
      </dgm:if>
      <dgm:if name="Name9" axis="ch" ptType="node" func="cnt" op="equ" val="8">
        <dgm:alg type="composite">
          <dgm:param type="ar" val="1.8974"/>
        </dgm:alg>
        <dgm:constrLst>
          <dgm:constr type="primFontSz" for="des" ptType="node" op="equ" val="65"/>
          <dgm:constr type="l" for="ch" forName="image4" refType="w" fact="0.5589"/>
          <dgm:constr type="t" for="ch" forName="image4" refType="h" fact="0.2952"/>
          <dgm:constr type="w" for="ch" forName="image4" refType="w" fact="0.1624"/>
          <dgm:constr type="h" for="ch" forName="image4" refType="h" fact="0.2645"/>
          <dgm:constr type="l" for="ch" forName="text5" refType="w" fact="0.5589"/>
          <dgm:constr type="t" for="ch" forName="text5" refType="h" fact="0.0028"/>
          <dgm:constr type="w" for="ch" forName="text5" refType="w" fact="0.1624"/>
          <dgm:constr type="h" for="ch" forName="text5" refType="h" fact="0.2645"/>
          <dgm:constr type="l" for="ch" forName="image5" refType="w" fact="0.6986"/>
          <dgm:constr type="t" for="ch" forName="image5" refType="h" fact="0.1504"/>
          <dgm:constr type="w" for="ch" forName="image5" refType="w" fact="0.1624"/>
          <dgm:constr type="h" for="ch" forName="image5" refType="h" fact="0.2645"/>
          <dgm:constr type="l" for="ch" forName="image2" refType="w" fact="0.4192"/>
          <dgm:constr type="t" for="ch" forName="image2" refType="h" fact="0.439"/>
          <dgm:constr type="w" for="ch" forName="image2" refType="w" fact="0.1624"/>
          <dgm:constr type="h" for="ch" forName="image2" refType="h" fact="0.2645"/>
          <dgm:constr type="l" for="ch" forName="text4" refType="w" fact="0.4192"/>
          <dgm:constr type="t" for="ch" forName="text4" refType="h" fact="0.1465"/>
          <dgm:constr type="w" for="ch" forName="text4" refType="w" fact="0.1624"/>
          <dgm:constr type="h" for="ch" forName="text4" refType="h" fact="0.2645"/>
          <dgm:constr type="l" for="ch" forName="text2" refType="w" fact="0.2794"/>
          <dgm:constr type="t" for="ch" forName="text2" refType="h" fact="0.2925"/>
          <dgm:constr type="w" for="ch" forName="text2" refType="w" fact="0.1624"/>
          <dgm:constr type="h" for="ch" forName="text2" refType="h" fact="0.2645"/>
          <dgm:constr type="l" for="ch" forName="image3" refType="w" fact="0.2794"/>
          <dgm:constr type="t" for="ch" forName="image3" refType="h" fact="0"/>
          <dgm:constr type="w" for="ch" forName="image3" refType="w" fact="0.1624"/>
          <dgm:constr type="h" for="ch" forName="image3" refType="h" fact="0.2645"/>
          <dgm:constr type="l" for="ch" forName="text1" refType="w" fact="0.1397"/>
          <dgm:constr type="t" for="ch" forName="text1" refType="h" fact="0.4395"/>
          <dgm:constr type="w" for="ch" forName="text1" refType="w" fact="0.1624"/>
          <dgm:constr type="h" for="ch" forName="text1" refType="h" fact="0.2645"/>
          <dgm:constr type="l" for="ch" forName="text3" refType="w" fact="0.1397"/>
          <dgm:constr type="t" for="ch" forName="text3" refType="h" fact="0.1471"/>
          <dgm:constr type="w" for="ch" forName="text3" refType="w" fact="0.1624"/>
          <dgm:constr type="h" for="ch" forName="text3" refType="h" fact="0.2645"/>
          <dgm:constr type="l" for="ch" forName="textaccent1" refType="w" fact="0.1436"/>
          <dgm:constr type="t" for="ch" forName="textaccent1" refType="h" fact="0.5578"/>
          <dgm:constr type="w" for="ch" forName="textaccent1" refType="w" fact="0.0189"/>
          <dgm:constr type="h" for="ch" forName="textaccent1" refType="h" fact="0.031"/>
          <dgm:constr type="l" for="ch" forName="image1" refType="w" fact="0"/>
          <dgm:constr type="t" for="ch" forName="image1" refType="h" fact="0.2933"/>
          <dgm:constr type="w" for="ch" forName="image1" refType="w" fact="0.1624"/>
          <dgm:constr type="h" for="ch" forName="image1" refType="h" fact="0.2645"/>
          <dgm:constr type="l" for="ch" forName="imageaccent1" refType="w" fact="0.1112"/>
          <dgm:constr type="t" for="ch" forName="imageaccent1" refType="h" fact="0.5227"/>
          <dgm:constr type="w" for="ch" forName="imageaccent1" refType="w" fact="0.0189"/>
          <dgm:constr type="h" for="ch" forName="imageaccent1" refType="h" fact="0.031"/>
          <dgm:constr type="l" for="ch" forName="textaccent2" refType="w" fact="0.3912"/>
          <dgm:constr type="t" for="ch" forName="textaccent2" refType="h" fact="0.5213"/>
          <dgm:constr type="w" for="ch" forName="textaccent2" refType="w" fact="0.0189"/>
          <dgm:constr type="h" for="ch" forName="textaccent2" refType="h" fact="0.031"/>
          <dgm:constr type="l" for="ch" forName="imageaccent2" refType="w" fact="0.4231"/>
          <dgm:constr type="t" for="ch" forName="imageaccent2" refType="h" fact="0.5567"/>
          <dgm:constr type="w" for="ch" forName="imageaccent2" refType="w" fact="0.0189"/>
          <dgm:constr type="h" for="ch" forName="imageaccent2" refType="h" fact="0.031"/>
          <dgm:constr type="l" for="ch" forName="textaccent3" refType="w" fact="0.2502"/>
          <dgm:constr type="t" for="ch" forName="textaccent3" refType="h" fact="0.1507"/>
          <dgm:constr type="w" for="ch" forName="textaccent3" refType="w" fact="0.0189"/>
          <dgm:constr type="h" for="ch" forName="textaccent3" refType="h" fact="0.031"/>
          <dgm:constr type="l" for="ch" forName="imageaccent3" refType="w" fact="0.2841"/>
          <dgm:constr type="t" for="ch" forName="imageaccent3" refType="h" fact="0.1172"/>
          <dgm:constr type="w" for="ch" forName="imageaccent3" refType="w" fact="0.0189"/>
          <dgm:constr type="h" for="ch" forName="imageaccent3" refType="h" fact="0.031"/>
          <dgm:constr type="l" for="ch" forName="textaccent4" refType="w" fact="0.5596"/>
          <dgm:constr type="t" for="ch" forName="textaccent4" refType="h" fact="0.2637"/>
          <dgm:constr type="w" for="ch" forName="textaccent4" refType="w" fact="0.0189"/>
          <dgm:constr type="h" for="ch" forName="textaccent4" refType="h" fact="0.031"/>
          <dgm:constr type="l" for="ch" forName="imageaccent4" refType="w" fact="0.5905"/>
          <dgm:constr type="t" for="ch" forName="imageaccent4" refType="h" fact="0.3"/>
          <dgm:constr type="w" for="ch" forName="imageaccent4" refType="w" fact="0.0189"/>
          <dgm:constr type="h" for="ch" forName="imageaccent4" refType="h" fact="0.031"/>
          <dgm:constr type="l" for="ch" forName="textaccent5" refType="w" fact="0.6993"/>
          <dgm:constr type="t" for="ch" forName="textaccent5" refType="h" fact="0.1214"/>
          <dgm:constr type="w" for="ch" forName="textaccent5" refType="w" fact="0.0189"/>
          <dgm:constr type="h" for="ch" forName="textaccent5" refType="h" fact="0.031"/>
          <dgm:constr type="l" for="ch" forName="imageaccent5" refType="w" fact="0.731"/>
          <dgm:constr type="t" for="ch" forName="imageaccent5" refType="h" fact="0.1563"/>
          <dgm:constr type="w" for="ch" forName="imageaccent5" refType="w" fact="0.0189"/>
          <dgm:constr type="h" for="ch" forName="imageaccent5" refType="h" fact="0.031"/>
          <dgm:constr type="l" for="ch" forName="image6" refType="w" fact="0.5589"/>
          <dgm:constr type="t" for="ch" forName="image6" refType="h" fact="0.5872"/>
          <dgm:constr type="w" for="ch" forName="image6" refType="w" fact="0.1624"/>
          <dgm:constr type="h" for="ch" forName="image6" refType="h" fact="0.2645"/>
          <dgm:constr type="l" for="ch" forName="text6" refType="w" fact="0.6986"/>
          <dgm:constr type="t" for="ch" forName="text6" refType="h" fact="0.4424"/>
          <dgm:constr type="w" for="ch" forName="text6" refType="w" fact="0.1624"/>
          <dgm:constr type="h" for="ch" forName="text6" refType="h" fact="0.2645"/>
          <dgm:constr type="l" for="ch" forName="imageaccent6" refType="w" fact="0.7007"/>
          <dgm:constr type="t" for="ch" forName="imageaccent6" refType="h" fact="0.7033"/>
          <dgm:constr type="w" for="ch" forName="imageaccent6" refType="w" fact="0.0189"/>
          <dgm:constr type="h" for="ch" forName="imageaccent6" refType="h" fact="0.031"/>
          <dgm:constr type="l" for="ch" forName="textaccent6" refType="w" fact="0.7308"/>
          <dgm:constr type="t" for="ch" forName="textaccent6" refType="h" fact="0.6741"/>
          <dgm:constr type="w" for="ch" forName="textaccent6" refType="w" fact="0.0189"/>
          <dgm:constr type="h" for="ch" forName="textaccent6" refType="h" fact="0.031"/>
          <dgm:constr type="l" for="ch" forName="text7" refType="w" fact="0.2793"/>
          <dgm:constr type="t" for="ch" forName="text7" refType="h" fact="0.5856"/>
          <dgm:constr type="w" for="ch" forName="text7" refType="w" fact="0.1624"/>
          <dgm:constr type="h" for="ch" forName="text7" refType="h" fact="0.2645"/>
          <dgm:constr type="l" for="ch" forName="image7" refType="w" fact="0.1396"/>
          <dgm:constr type="t" for="ch" forName="image7" refType="h" fact="0.7326"/>
          <dgm:constr type="w" for="ch" forName="image7" refType="w" fact="0.1624"/>
          <dgm:constr type="h" for="ch" forName="image7" refType="h" fact="0.2645"/>
          <dgm:constr type="l" for="ch" forName="imageaccent7" refType="w" fact="0.2501"/>
          <dgm:constr type="t" for="ch" forName="imageaccent7" refType="h" fact="0.7363"/>
          <dgm:constr type="w" for="ch" forName="imageaccent7" refType="w" fact="0.0189"/>
          <dgm:constr type="h" for="ch" forName="imageaccent7" refType="h" fact="0.031"/>
          <dgm:constr type="l" for="ch" forName="textaccent7" refType="w" fact="0.284"/>
          <dgm:constr type="t" for="ch" forName="textaccent7" refType="h" fact="0.7028"/>
          <dgm:constr type="w" for="ch" forName="textaccent7" refType="w" fact="0.0189"/>
          <dgm:constr type="h" for="ch" forName="textaccent7" refType="h" fact="0.031"/>
          <dgm:constr type="l" for="ch" forName="image8" refType="w" fact="0.6979"/>
          <dgm:constr type="t" for="ch" forName="image8" refType="h" fact="0.7355"/>
          <dgm:constr type="w" for="ch" forName="image8" refType="w" fact="0.1624"/>
          <dgm:constr type="h" for="ch" forName="image8" refType="h" fact="0.2645"/>
          <dgm:constr type="l" for="ch" forName="text8" refType="w" fact="0.8376"/>
          <dgm:constr type="t" for="ch" forName="text8" refType="h" fact="0.5906"/>
          <dgm:constr type="w" for="ch" forName="text8" refType="w" fact="0.1624"/>
          <dgm:constr type="h" for="ch" forName="text8" refType="h" fact="0.2645"/>
          <dgm:constr type="l" for="ch" forName="imageaccent8" refType="w" fact="0.8397"/>
          <dgm:constr type="t" for="ch" forName="imageaccent8" refType="h" fact="0.8516"/>
          <dgm:constr type="w" for="ch" forName="imageaccent8" refType="w" fact="0.0189"/>
          <dgm:constr type="h" for="ch" forName="imageaccent8" refType="h" fact="0.031"/>
          <dgm:constr type="l" for="ch" forName="textaccent8" refType="w" fact="0.8698"/>
          <dgm:constr type="t" for="ch" forName="textaccent8" refType="h" fact="0.8223"/>
          <dgm:constr type="w" for="ch" forName="textaccent8" refType="w" fact="0.0189"/>
          <dgm:constr type="h" for="ch" forName="textaccent8" refType="h" fact="0.031"/>
        </dgm:constrLst>
      </dgm:if>
      <dgm:if name="Name10" axis="ch" ptType="node" func="cnt" op="equ" val="9">
        <dgm:alg type="composite">
          <dgm:param type="ar" val="1.8986"/>
        </dgm:alg>
        <dgm:constrLst>
          <dgm:constr type="primFontSz" for="des" ptType="node" op="equ" val="65"/>
          <dgm:constr type="l" for="ch" forName="image4" refType="w" fact="0.5585"/>
          <dgm:constr type="t" for="ch" forName="image4" refType="h" fact="0.2952"/>
          <dgm:constr type="w" for="ch" forName="image4" refType="w" fact="0.1623"/>
          <dgm:constr type="h" for="ch" forName="image4" refType="h" fact="0.2645"/>
          <dgm:constr type="l" for="ch" forName="text5" refType="w" fact="0.5585"/>
          <dgm:constr type="t" for="ch" forName="text5" refType="h" fact="0.0028"/>
          <dgm:constr type="w" for="ch" forName="text5" refType="w" fact="0.1623"/>
          <dgm:constr type="h" for="ch" forName="text5" refType="h" fact="0.2645"/>
          <dgm:constr type="l" for="ch" forName="image5" refType="w" fact="0.6982"/>
          <dgm:constr type="t" for="ch" forName="image5" refType="h" fact="0.1504"/>
          <dgm:constr type="w" for="ch" forName="image5" refType="w" fact="0.1623"/>
          <dgm:constr type="h" for="ch" forName="image5" refType="h" fact="0.2645"/>
          <dgm:constr type="l" for="ch" forName="image2" refType="w" fact="0.4189"/>
          <dgm:constr type="t" for="ch" forName="image2" refType="h" fact="0.439"/>
          <dgm:constr type="w" for="ch" forName="image2" refType="w" fact="0.1623"/>
          <dgm:constr type="h" for="ch" forName="image2" refType="h" fact="0.2645"/>
          <dgm:constr type="l" for="ch" forName="text4" refType="w" fact="0.4189"/>
          <dgm:constr type="t" for="ch" forName="text4" refType="h" fact="0.1465"/>
          <dgm:constr type="w" for="ch" forName="text4" refType="w" fact="0.1623"/>
          <dgm:constr type="h" for="ch" forName="text4" refType="h" fact="0.2645"/>
          <dgm:constr type="l" for="ch" forName="text2" refType="w" fact="0.2793"/>
          <dgm:constr type="t" for="ch" forName="text2" refType="h" fact="0.2925"/>
          <dgm:constr type="w" for="ch" forName="text2" refType="w" fact="0.1623"/>
          <dgm:constr type="h" for="ch" forName="text2" refType="h" fact="0.2645"/>
          <dgm:constr type="l" for="ch" forName="image3" refType="w" fact="0.2793"/>
          <dgm:constr type="t" for="ch" forName="image3" refType="h" fact="0"/>
          <dgm:constr type="w" for="ch" forName="image3" refType="w" fact="0.1623"/>
          <dgm:constr type="h" for="ch" forName="image3" refType="h" fact="0.2645"/>
          <dgm:constr type="l" for="ch" forName="text1" refType="w" fact="0.1396"/>
          <dgm:constr type="t" for="ch" forName="text1" refType="h" fact="0.4395"/>
          <dgm:constr type="w" for="ch" forName="text1" refType="w" fact="0.1623"/>
          <dgm:constr type="h" for="ch" forName="text1" refType="h" fact="0.2645"/>
          <dgm:constr type="l" for="ch" forName="text3" refType="w" fact="0.1396"/>
          <dgm:constr type="t" for="ch" forName="text3" refType="h" fact="0.1471"/>
          <dgm:constr type="w" for="ch" forName="text3" refType="w" fact="0.1623"/>
          <dgm:constr type="h" for="ch" forName="text3" refType="h" fact="0.2645"/>
          <dgm:constr type="l" for="ch" forName="textaccent1" refType="w" fact="0.1435"/>
          <dgm:constr type="t" for="ch" forName="textaccent1" refType="h" fact="0.5578"/>
          <dgm:constr type="w" for="ch" forName="textaccent1" refType="w" fact="0.0189"/>
          <dgm:constr type="h" for="ch" forName="textaccent1" refType="h" fact="0.031"/>
          <dgm:constr type="l" for="ch" forName="image1" refType="w" fact="0"/>
          <dgm:constr type="t" for="ch" forName="image1" refType="h" fact="0.2933"/>
          <dgm:constr type="w" for="ch" forName="image1" refType="w" fact="0.1623"/>
          <dgm:constr type="h" for="ch" forName="image1" refType="h" fact="0.2645"/>
          <dgm:constr type="l" for="ch" forName="imageaccent1" refType="w" fact="0.1111"/>
          <dgm:constr type="t" for="ch" forName="imageaccent1" refType="h" fact="0.5227"/>
          <dgm:constr type="w" for="ch" forName="imageaccent1" refType="w" fact="0.0189"/>
          <dgm:constr type="h" for="ch" forName="imageaccent1" refType="h" fact="0.031"/>
          <dgm:constr type="l" for="ch" forName="textaccent2" refType="w" fact="0.391"/>
          <dgm:constr type="t" for="ch" forName="textaccent2" refType="h" fact="0.5213"/>
          <dgm:constr type="w" for="ch" forName="textaccent2" refType="w" fact="0.0189"/>
          <dgm:constr type="h" for="ch" forName="textaccent2" refType="h" fact="0.031"/>
          <dgm:constr type="l" for="ch" forName="imageaccent2" refType="w" fact="0.4228"/>
          <dgm:constr type="t" for="ch" forName="imageaccent2" refType="h" fact="0.5567"/>
          <dgm:constr type="w" for="ch" forName="imageaccent2" refType="w" fact="0.0189"/>
          <dgm:constr type="h" for="ch" forName="imageaccent2" refType="h" fact="0.031"/>
          <dgm:constr type="l" for="ch" forName="textaccent3" refType="w" fact="0.2501"/>
          <dgm:constr type="t" for="ch" forName="textaccent3" refType="h" fact="0.1507"/>
          <dgm:constr type="w" for="ch" forName="textaccent3" refType="w" fact="0.0189"/>
          <dgm:constr type="h" for="ch" forName="textaccent3" refType="h" fact="0.031"/>
          <dgm:constr type="l" for="ch" forName="imageaccent3" refType="w" fact="0.2839"/>
          <dgm:constr type="t" for="ch" forName="imageaccent3" refType="h" fact="0.1172"/>
          <dgm:constr type="w" for="ch" forName="imageaccent3" refType="w" fact="0.0189"/>
          <dgm:constr type="h" for="ch" forName="imageaccent3" refType="h" fact="0.031"/>
          <dgm:constr type="l" for="ch" forName="textaccent4" refType="w" fact="0.5593"/>
          <dgm:constr type="t" for="ch" forName="textaccent4" refType="h" fact="0.2637"/>
          <dgm:constr type="w" for="ch" forName="textaccent4" refType="w" fact="0.0189"/>
          <dgm:constr type="h" for="ch" forName="textaccent4" refType="h" fact="0.031"/>
          <dgm:constr type="l" for="ch" forName="imageaccent4" refType="w" fact="0.5901"/>
          <dgm:constr type="t" for="ch" forName="imageaccent4" refType="h" fact="0.3"/>
          <dgm:constr type="w" for="ch" forName="imageaccent4" refType="w" fact="0.0189"/>
          <dgm:constr type="h" for="ch" forName="imageaccent4" refType="h" fact="0.031"/>
          <dgm:constr type="l" for="ch" forName="textaccent5" refType="w" fact="0.6989"/>
          <dgm:constr type="t" for="ch" forName="textaccent5" refType="h" fact="0.1214"/>
          <dgm:constr type="w" for="ch" forName="textaccent5" refType="w" fact="0.0189"/>
          <dgm:constr type="h" for="ch" forName="textaccent5" refType="h" fact="0.031"/>
          <dgm:constr type="l" for="ch" forName="imageaccent5" refType="w" fact="0.7305"/>
          <dgm:constr type="t" for="ch" forName="imageaccent5" refType="h" fact="0.1563"/>
          <dgm:constr type="w" for="ch" forName="imageaccent5" refType="w" fact="0.0189"/>
          <dgm:constr type="h" for="ch" forName="imageaccent5" refType="h" fact="0.031"/>
          <dgm:constr type="l" for="ch" forName="image6" refType="w" fact="0.5585"/>
          <dgm:constr type="t" for="ch" forName="image6" refType="h" fact="0.5872"/>
          <dgm:constr type="w" for="ch" forName="image6" refType="w" fact="0.1623"/>
          <dgm:constr type="h" for="ch" forName="image6" refType="h" fact="0.2645"/>
          <dgm:constr type="l" for="ch" forName="text6" refType="w" fact="0.6982"/>
          <dgm:constr type="t" for="ch" forName="text6" refType="h" fact="0.4424"/>
          <dgm:constr type="w" for="ch" forName="text6" refType="w" fact="0.1623"/>
          <dgm:constr type="h" for="ch" forName="text6" refType="h" fact="0.2645"/>
          <dgm:constr type="l" for="ch" forName="imageaccent6" refType="w" fact="0.7002"/>
          <dgm:constr type="t" for="ch" forName="imageaccent6" refType="h" fact="0.7033"/>
          <dgm:constr type="w" for="ch" forName="imageaccent6" refType="w" fact="0.0189"/>
          <dgm:constr type="h" for="ch" forName="imageaccent6" refType="h" fact="0.031"/>
          <dgm:constr type="l" for="ch" forName="textaccent6" refType="w" fact="0.7303"/>
          <dgm:constr type="t" for="ch" forName="textaccent6" refType="h" fact="0.6741"/>
          <dgm:constr type="w" for="ch" forName="textaccent6" refType="w" fact="0.0189"/>
          <dgm:constr type="h" for="ch" forName="textaccent6" refType="h" fact="0.031"/>
          <dgm:constr type="l" for="ch" forName="text7" refType="w" fact="0.2792"/>
          <dgm:constr type="t" for="ch" forName="text7" refType="h" fact="0.5856"/>
          <dgm:constr type="w" for="ch" forName="text7" refType="w" fact="0.1623"/>
          <dgm:constr type="h" for="ch" forName="text7" refType="h" fact="0.2645"/>
          <dgm:constr type="l" for="ch" forName="image7" refType="w" fact="0.1395"/>
          <dgm:constr type="t" for="ch" forName="image7" refType="h" fact="0.7326"/>
          <dgm:constr type="w" for="ch" forName="image7" refType="w" fact="0.1623"/>
          <dgm:constr type="h" for="ch" forName="image7" refType="h" fact="0.2645"/>
          <dgm:constr type="l" for="ch" forName="imageaccent7" refType="w" fact="0.25"/>
          <dgm:constr type="t" for="ch" forName="imageaccent7" refType="h" fact="0.7363"/>
          <dgm:constr type="w" for="ch" forName="imageaccent7" refType="w" fact="0.0189"/>
          <dgm:constr type="h" for="ch" forName="imageaccent7" refType="h" fact="0.031"/>
          <dgm:constr type="l" for="ch" forName="textaccent7" refType="w" fact="0.2838"/>
          <dgm:constr type="t" for="ch" forName="textaccent7" refType="h" fact="0.7028"/>
          <dgm:constr type="w" for="ch" forName="textaccent7" refType="w" fact="0.0189"/>
          <dgm:constr type="h" for="ch" forName="textaccent7" refType="h" fact="0.031"/>
          <dgm:constr type="l" for="ch" forName="image8" refType="w" fact="0.6975"/>
          <dgm:constr type="t" for="ch" forName="image8" refType="h" fact="0.7355"/>
          <dgm:constr type="w" for="ch" forName="image8" refType="w" fact="0.1623"/>
          <dgm:constr type="h" for="ch" forName="image8" refType="h" fact="0.2645"/>
          <dgm:constr type="l" for="ch" forName="text8" refType="w" fact="0.8371"/>
          <dgm:constr type="t" for="ch" forName="text8" refType="h" fact="0.5906"/>
          <dgm:constr type="w" for="ch" forName="text8" refType="w" fact="0.1623"/>
          <dgm:constr type="h" for="ch" forName="text8" refType="h" fact="0.2645"/>
          <dgm:constr type="l" for="ch" forName="imageaccent8" refType="w" fact="0.8392"/>
          <dgm:constr type="t" for="ch" forName="imageaccent8" refType="h" fact="0.8516"/>
          <dgm:constr type="w" for="ch" forName="imageaccent8" refType="w" fact="0.0189"/>
          <dgm:constr type="h" for="ch" forName="imageaccent8" refType="h" fact="0.031"/>
          <dgm:constr type="l" for="ch" forName="textaccent8" refType="w" fact="0.8693"/>
          <dgm:constr type="t" for="ch" forName="textaccent8" refType="h" fact="0.8223"/>
          <dgm:constr type="w" for="ch" forName="textaccent8" refType="w" fact="0.0189"/>
          <dgm:constr type="h" for="ch" forName="textaccent8" refType="h" fact="0.031"/>
          <dgm:constr type="l" for="ch" forName="text9" refType="w" fact="0.8377"/>
          <dgm:constr type="t" for="ch" forName="text9" refType="h" fact="0.0057"/>
          <dgm:constr type="w" for="ch" forName="text9" refType="w" fact="0.1623"/>
          <dgm:constr type="h" for="ch" forName="text9" refType="h" fact="0.2645"/>
          <dgm:constr type="l" for="ch" forName="textaccent9" refType="w" fact="0.95"/>
          <dgm:constr type="t" for="ch" forName="textaccent9" refType="h" fact="0.2383"/>
          <dgm:constr type="w" for="ch" forName="textaccent9" refType="w" fact="0.0189"/>
          <dgm:constr type="h" for="ch" forName="textaccent9" refType="h" fact="0.031"/>
          <dgm:constr type="l" for="ch" forName="image9" refType="w" fact="0.8377"/>
          <dgm:constr type="t" for="ch" forName="image9" refType="h" fact="0.2977"/>
          <dgm:constr type="w" for="ch" forName="image9" refType="w" fact="0.1623"/>
          <dgm:constr type="h" for="ch" forName="image9" refType="h" fact="0.2645"/>
          <dgm:constr type="l" for="ch" forName="imageaccent9" refType="w" fact="0.95"/>
          <dgm:constr type="t" for="ch" forName="imageaccent9" refType="h" fact="0.2993"/>
          <dgm:constr type="w" for="ch" forName="imageaccent9" refType="w" fact="0.0189"/>
          <dgm:constr type="h" for="ch" forName="imageaccent9" refType="h" fact="0.031"/>
        </dgm:constrLst>
      </dgm:if>
      <dgm:if name="Name11" axis="ch" ptType="node" func="cnt" op="equ" val="10">
        <dgm:alg type="composite">
          <dgm:param type="ar" val="1.6608"/>
        </dgm:alg>
        <dgm:constrLst>
          <dgm:constr type="primFontSz" for="des" ptType="node" op="equ" val="65"/>
          <dgm:constr type="l" for="ch" forName="image4" refType="w" fact="0.5585"/>
          <dgm:constr type="t" for="ch" forName="image4" refType="h" fact="0.2583"/>
          <dgm:constr type="w" for="ch" forName="image4" refType="w" fact="0.1623"/>
          <dgm:constr type="h" for="ch" forName="image4" refType="h" fact="0.2314"/>
          <dgm:constr type="l" for="ch" forName="text5" refType="w" fact="0.5585"/>
          <dgm:constr type="t" for="ch" forName="text5" refType="h" fact="0.0024"/>
          <dgm:constr type="w" for="ch" forName="text5" refType="w" fact="0.1623"/>
          <dgm:constr type="h" for="ch" forName="text5" refType="h" fact="0.2314"/>
          <dgm:constr type="l" for="ch" forName="image5" refType="w" fact="0.6982"/>
          <dgm:constr type="t" for="ch" forName="image5" refType="h" fact="0.1316"/>
          <dgm:constr type="w" for="ch" forName="image5" refType="w" fact="0.1623"/>
          <dgm:constr type="h" for="ch" forName="image5" refType="h" fact="0.2314"/>
          <dgm:constr type="l" for="ch" forName="image2" refType="w" fact="0.4189"/>
          <dgm:constr type="t" for="ch" forName="image2" refType="h" fact="0.384"/>
          <dgm:constr type="w" for="ch" forName="image2" refType="w" fact="0.1623"/>
          <dgm:constr type="h" for="ch" forName="image2" refType="h" fact="0.2314"/>
          <dgm:constr type="l" for="ch" forName="text4" refType="w" fact="0.4189"/>
          <dgm:constr type="t" for="ch" forName="text4" refType="h" fact="0.1282"/>
          <dgm:constr type="w" for="ch" forName="text4" refType="w" fact="0.1623"/>
          <dgm:constr type="h" for="ch" forName="text4" refType="h" fact="0.2314"/>
          <dgm:constr type="l" for="ch" forName="text2" refType="w" fact="0.2793"/>
          <dgm:constr type="t" for="ch" forName="text2" refType="h" fact="0.2558"/>
          <dgm:constr type="w" for="ch" forName="text2" refType="w" fact="0.1623"/>
          <dgm:constr type="h" for="ch" forName="text2" refType="h" fact="0.2314"/>
          <dgm:constr type="l" for="ch" forName="image3" refType="w" fact="0.2793"/>
          <dgm:constr type="t" for="ch" forName="image3" refType="h" fact="0"/>
          <dgm:constr type="w" for="ch" forName="image3" refType="w" fact="0.1623"/>
          <dgm:constr type="h" for="ch" forName="image3" refType="h" fact="0.2314"/>
          <dgm:constr type="l" for="ch" forName="text1" refType="w" fact="0.1396"/>
          <dgm:constr type="t" for="ch" forName="text1" refType="h" fact="0.3845"/>
          <dgm:constr type="w" for="ch" forName="text1" refType="w" fact="0.1623"/>
          <dgm:constr type="h" for="ch" forName="text1" refType="h" fact="0.2314"/>
          <dgm:constr type="l" for="ch" forName="text3" refType="w" fact="0.1396"/>
          <dgm:constr type="t" for="ch" forName="text3" refType="h" fact="0.1286"/>
          <dgm:constr type="w" for="ch" forName="text3" refType="w" fact="0.1623"/>
          <dgm:constr type="h" for="ch" forName="text3" refType="h" fact="0.2314"/>
          <dgm:constr type="l" for="ch" forName="textaccent1" refType="w" fact="0.1435"/>
          <dgm:constr type="t" for="ch" forName="textaccent1" refType="h" fact="0.488"/>
          <dgm:constr type="w" for="ch" forName="textaccent1" refType="w" fact="0.0189"/>
          <dgm:constr type="h" for="ch" forName="textaccent1" refType="h" fact="0.0271"/>
          <dgm:constr type="l" for="ch" forName="image1" refType="w" fact="0"/>
          <dgm:constr type="t" for="ch" forName="image1" refType="h" fact="0.2566"/>
          <dgm:constr type="w" for="ch" forName="image1" refType="w" fact="0.1623"/>
          <dgm:constr type="h" for="ch" forName="image1" refType="h" fact="0.2314"/>
          <dgm:constr type="l" for="ch" forName="imageaccent1" refType="w" fact="0.1111"/>
          <dgm:constr type="t" for="ch" forName="imageaccent1" refType="h" fact="0.4572"/>
          <dgm:constr type="w" for="ch" forName="imageaccent1" refType="w" fact="0.0189"/>
          <dgm:constr type="h" for="ch" forName="imageaccent1" refType="h" fact="0.0271"/>
          <dgm:constr type="l" for="ch" forName="textaccent2" refType="w" fact="0.391"/>
          <dgm:constr type="t" for="ch" forName="textaccent2" refType="h" fact="0.456"/>
          <dgm:constr type="w" for="ch" forName="textaccent2" refType="w" fact="0.0189"/>
          <dgm:constr type="h" for="ch" forName="textaccent2" refType="h" fact="0.0271"/>
          <dgm:constr type="l" for="ch" forName="imageaccent2" refType="w" fact="0.4228"/>
          <dgm:constr type="t" for="ch" forName="imageaccent2" refType="h" fact="0.487"/>
          <dgm:constr type="w" for="ch" forName="imageaccent2" refType="w" fact="0.0189"/>
          <dgm:constr type="h" for="ch" forName="imageaccent2" refType="h" fact="0.0271"/>
          <dgm:constr type="l" for="ch" forName="textaccent3" refType="w" fact="0.2501"/>
          <dgm:constr type="t" for="ch" forName="textaccent3" refType="h" fact="0.1318"/>
          <dgm:constr type="w" for="ch" forName="textaccent3" refType="w" fact="0.0189"/>
          <dgm:constr type="h" for="ch" forName="textaccent3" refType="h" fact="0.0271"/>
          <dgm:constr type="l" for="ch" forName="imageaccent3" refType="w" fact="0.2839"/>
          <dgm:constr type="t" for="ch" forName="imageaccent3" refType="h" fact="0.1025"/>
          <dgm:constr type="w" for="ch" forName="imageaccent3" refType="w" fact="0.0189"/>
          <dgm:constr type="h" for="ch" forName="imageaccent3" refType="h" fact="0.0271"/>
          <dgm:constr type="l" for="ch" forName="textaccent4" refType="w" fact="0.5593"/>
          <dgm:constr type="t" for="ch" forName="textaccent4" refType="h" fact="0.2307"/>
          <dgm:constr type="w" for="ch" forName="textaccent4" refType="w" fact="0.0189"/>
          <dgm:constr type="h" for="ch" forName="textaccent4" refType="h" fact="0.0271"/>
          <dgm:constr type="l" for="ch" forName="imageaccent4" refType="w" fact="0.5901"/>
          <dgm:constr type="t" for="ch" forName="imageaccent4" refType="h" fact="0.2624"/>
          <dgm:constr type="w" for="ch" forName="imageaccent4" refType="w" fact="0.0189"/>
          <dgm:constr type="h" for="ch" forName="imageaccent4" refType="h" fact="0.0271"/>
          <dgm:constr type="l" for="ch" forName="textaccent5" refType="w" fact="0.6989"/>
          <dgm:constr type="t" for="ch" forName="textaccent5" refType="h" fact="0.1062"/>
          <dgm:constr type="w" for="ch" forName="textaccent5" refType="w" fact="0.0189"/>
          <dgm:constr type="h" for="ch" forName="textaccent5" refType="h" fact="0.0271"/>
          <dgm:constr type="l" for="ch" forName="imageaccent5" refType="w" fact="0.7305"/>
          <dgm:constr type="t" for="ch" forName="imageaccent5" refType="h" fact="0.1367"/>
          <dgm:constr type="w" for="ch" forName="imageaccent5" refType="w" fact="0.0189"/>
          <dgm:constr type="h" for="ch" forName="imageaccent5" refType="h" fact="0.0271"/>
          <dgm:constr type="l" for="ch" forName="image6" refType="w" fact="0.5585"/>
          <dgm:constr type="t" for="ch" forName="image6" refType="h" fact="0.5137"/>
          <dgm:constr type="w" for="ch" forName="image6" refType="w" fact="0.1623"/>
          <dgm:constr type="h" for="ch" forName="image6" refType="h" fact="0.2314"/>
          <dgm:constr type="l" for="ch" forName="text6" refType="w" fact="0.6982"/>
          <dgm:constr type="t" for="ch" forName="text6" refType="h" fact="0.387"/>
          <dgm:constr type="w" for="ch" forName="text6" refType="w" fact="0.1623"/>
          <dgm:constr type="h" for="ch" forName="text6" refType="h" fact="0.2314"/>
          <dgm:constr type="l" for="ch" forName="imageaccent6" refType="w" fact="0.7002"/>
          <dgm:constr type="t" for="ch" forName="imageaccent6" refType="h" fact="0.6152"/>
          <dgm:constr type="w" for="ch" forName="imageaccent6" refType="w" fact="0.0189"/>
          <dgm:constr type="h" for="ch" forName="imageaccent6" refType="h" fact="0.0271"/>
          <dgm:constr type="l" for="ch" forName="textaccent6" refType="w" fact="0.7303"/>
          <dgm:constr type="t" for="ch" forName="textaccent6" refType="h" fact="0.5897"/>
          <dgm:constr type="w" for="ch" forName="textaccent6" refType="w" fact="0.0189"/>
          <dgm:constr type="h" for="ch" forName="textaccent6" refType="h" fact="0.0271"/>
          <dgm:constr type="l" for="ch" forName="text7" refType="w" fact="0.2792"/>
          <dgm:constr type="t" for="ch" forName="text7" refType="h" fact="0.5122"/>
          <dgm:constr type="w" for="ch" forName="text7" refType="w" fact="0.1623"/>
          <dgm:constr type="h" for="ch" forName="text7" refType="h" fact="0.2314"/>
          <dgm:constr type="l" for="ch" forName="image7" refType="w" fact="0.1395"/>
          <dgm:constr type="t" for="ch" forName="image7" refType="h" fact="0.6409"/>
          <dgm:constr type="w" for="ch" forName="image7" refType="w" fact="0.1623"/>
          <dgm:constr type="h" for="ch" forName="image7" refType="h" fact="0.2314"/>
          <dgm:constr type="l" for="ch" forName="imageaccent7" refType="w" fact="0.25"/>
          <dgm:constr type="t" for="ch" forName="imageaccent7" refType="h" fact="0.6441"/>
          <dgm:constr type="w" for="ch" forName="imageaccent7" refType="w" fact="0.0189"/>
          <dgm:constr type="h" for="ch" forName="imageaccent7" refType="h" fact="0.0271"/>
          <dgm:constr type="l" for="ch" forName="textaccent7" refType="w" fact="0.2838"/>
          <dgm:constr type="t" for="ch" forName="textaccent7" refType="h" fact="0.6148"/>
          <dgm:constr type="w" for="ch" forName="textaccent7" refType="w" fact="0.0189"/>
          <dgm:constr type="h" for="ch" forName="textaccent7" refType="h" fact="0.0271"/>
          <dgm:constr type="l" for="ch" forName="image8" refType="w" fact="0.6975"/>
          <dgm:constr type="t" for="ch" forName="image8" refType="h" fact="0.6433"/>
          <dgm:constr type="w" for="ch" forName="image8" refType="w" fact="0.1623"/>
          <dgm:constr type="h" for="ch" forName="image8" refType="h" fact="0.2314"/>
          <dgm:constr type="l" for="ch" forName="text8" refType="w" fact="0.8371"/>
          <dgm:constr type="t" for="ch" forName="text8" refType="h" fact="0.5167"/>
          <dgm:constr type="w" for="ch" forName="text8" refType="w" fact="0.1623"/>
          <dgm:constr type="h" for="ch" forName="text8" refType="h" fact="0.2314"/>
          <dgm:constr type="l" for="ch" forName="imageaccent8" refType="w" fact="0.8392"/>
          <dgm:constr type="t" for="ch" forName="imageaccent8" refType="h" fact="0.7449"/>
          <dgm:constr type="w" for="ch" forName="imageaccent8" refType="w" fact="0.0189"/>
          <dgm:constr type="h" for="ch" forName="imageaccent8" refType="h" fact="0.0271"/>
          <dgm:constr type="l" for="ch" forName="textaccent8" refType="w" fact="0.8693"/>
          <dgm:constr type="t" for="ch" forName="textaccent8" refType="h" fact="0.7194"/>
          <dgm:constr type="w" for="ch" forName="textaccent8" refType="w" fact="0.0189"/>
          <dgm:constr type="h" for="ch" forName="textaccent8" refType="h" fact="0.0271"/>
          <dgm:constr type="l" for="ch" forName="text9" refType="w" fact="0.8377"/>
          <dgm:constr type="t" for="ch" forName="text9" refType="h" fact="0.005"/>
          <dgm:constr type="w" for="ch" forName="text9" refType="w" fact="0.1623"/>
          <dgm:constr type="h" for="ch" forName="text9" refType="h" fact="0.2314"/>
          <dgm:constr type="l" for="ch" forName="textaccent9" refType="w" fact="0.95"/>
          <dgm:constr type="t" for="ch" forName="textaccent9" refType="h" fact="0.2084"/>
          <dgm:constr type="w" for="ch" forName="textaccent9" refType="w" fact="0.0189"/>
          <dgm:constr type="h" for="ch" forName="textaccent9" refType="h" fact="0.0271"/>
          <dgm:constr type="l" for="ch" forName="image9" refType="w" fact="0.8377"/>
          <dgm:constr type="t" for="ch" forName="image9" refType="h" fact="0.2604"/>
          <dgm:constr type="w" for="ch" forName="image9" refType="w" fact="0.1623"/>
          <dgm:constr type="h" for="ch" forName="image9" refType="h" fact="0.2314"/>
          <dgm:constr type="l" for="ch" forName="imageaccent9" refType="w" fact="0.95"/>
          <dgm:constr type="t" for="ch" forName="imageaccent9" refType="h" fact="0.2618"/>
          <dgm:constr type="w" for="ch" forName="imageaccent9" refType="w" fact="0.0189"/>
          <dgm:constr type="h" for="ch" forName="imageaccent9" refType="h" fact="0.0271"/>
          <dgm:constr type="l" for="ch" forName="image10" refType="w" fact="0.2786"/>
          <dgm:constr type="t" for="ch" forName="image10" refType="h" fact="0.7686"/>
          <dgm:constr type="w" for="ch" forName="image10" refType="w" fact="0.1623"/>
          <dgm:constr type="h" for="ch" forName="image10" refType="h" fact="0.2314"/>
          <dgm:constr type="l" for="ch" forName="text10" refType="w" fact="0.4183"/>
          <dgm:constr type="t" for="ch" forName="text10" refType="h" fact="0.6419"/>
          <dgm:constr type="w" for="ch" forName="text10" refType="w" fact="0.1623"/>
          <dgm:constr type="h" for="ch" forName="text10" refType="h" fact="0.2314"/>
          <dgm:constr type="l" for="ch" forName="imageaccent10" refType="w" fact="0.4203"/>
          <dgm:constr type="t" for="ch" forName="imageaccent10" refType="h" fact="0.8701"/>
          <dgm:constr type="w" for="ch" forName="imageaccent10" refType="w" fact="0.0189"/>
          <dgm:constr type="h" for="ch" forName="imageaccent10" refType="h" fact="0.0271"/>
          <dgm:constr type="l" for="ch" forName="textaccent10" refType="w" fact="0.4504"/>
          <dgm:constr type="t" for="ch" forName="textaccent10" refType="h" fact="0.8446"/>
          <dgm:constr type="w" for="ch" forName="textaccent10" refType="w" fact="0.0189"/>
          <dgm:constr type="h" for="ch" forName="textaccent10" refType="h" fact="0.0271"/>
        </dgm:constrLst>
      </dgm:if>
      <dgm:if name="Name12" axis="ch" ptType="node" func="cnt" op="equ" val="11">
        <dgm:alg type="composite">
          <dgm:param type="ar" val="1.4704"/>
        </dgm:alg>
        <dgm:constrLst>
          <dgm:constr type="primFontSz" for="des" ptType="node" op="equ" val="65"/>
          <dgm:constr type="l" for="ch" forName="image4" refType="w" fact="0.5585"/>
          <dgm:constr type="t" for="ch" forName="image4" refType="h" fact="0.2287"/>
          <dgm:constr type="w" for="ch" forName="image4" refType="w" fact="0.1623"/>
          <dgm:constr type="h" for="ch" forName="image4" refType="h" fact="0.2049"/>
          <dgm:constr type="l" for="ch" forName="text5" refType="w" fact="0.5585"/>
          <dgm:constr type="t" for="ch" forName="text5" refType="h" fact="0.0022"/>
          <dgm:constr type="w" for="ch" forName="text5" refType="w" fact="0.1623"/>
          <dgm:constr type="h" for="ch" forName="text5" refType="h" fact="0.2049"/>
          <dgm:constr type="l" for="ch" forName="image5" refType="w" fact="0.6982"/>
          <dgm:constr type="t" for="ch" forName="image5" refType="h" fact="0.1165"/>
          <dgm:constr type="w" for="ch" forName="image5" refType="w" fact="0.1623"/>
          <dgm:constr type="h" for="ch" forName="image5" refType="h" fact="0.2049"/>
          <dgm:constr type="l" for="ch" forName="image2" refType="w" fact="0.4189"/>
          <dgm:constr type="t" for="ch" forName="image2" refType="h" fact="0.34"/>
          <dgm:constr type="w" for="ch" forName="image2" refType="w" fact="0.1623"/>
          <dgm:constr type="h" for="ch" forName="image2" refType="h" fact="0.2049"/>
          <dgm:constr type="l" for="ch" forName="text4" refType="w" fact="0.4189"/>
          <dgm:constr type="t" for="ch" forName="text4" refType="h" fact="0.1135"/>
          <dgm:constr type="w" for="ch" forName="text4" refType="w" fact="0.1623"/>
          <dgm:constr type="h" for="ch" forName="text4" refType="h" fact="0.2049"/>
          <dgm:constr type="l" for="ch" forName="text2" refType="w" fact="0.2793"/>
          <dgm:constr type="t" for="ch" forName="text2" refType="h" fact="0.2265"/>
          <dgm:constr type="w" for="ch" forName="text2" refType="w" fact="0.1623"/>
          <dgm:constr type="h" for="ch" forName="text2" refType="h" fact="0.2049"/>
          <dgm:constr type="l" for="ch" forName="image3" refType="w" fact="0.2793"/>
          <dgm:constr type="t" for="ch" forName="image3" refType="h" fact="0"/>
          <dgm:constr type="w" for="ch" forName="image3" refType="w" fact="0.1623"/>
          <dgm:constr type="h" for="ch" forName="image3" refType="h" fact="0.2049"/>
          <dgm:constr type="l" for="ch" forName="text1" refType="w" fact="0.1396"/>
          <dgm:constr type="t" for="ch" forName="text1" refType="h" fact="0.3404"/>
          <dgm:constr type="w" for="ch" forName="text1" refType="w" fact="0.1623"/>
          <dgm:constr type="h" for="ch" forName="text1" refType="h" fact="0.2049"/>
          <dgm:constr type="l" for="ch" forName="text3" refType="w" fact="0.1396"/>
          <dgm:constr type="t" for="ch" forName="text3" refType="h" fact="0.1139"/>
          <dgm:constr type="w" for="ch" forName="text3" refType="w" fact="0.1623"/>
          <dgm:constr type="h" for="ch" forName="text3" refType="h" fact="0.2049"/>
          <dgm:constr type="l" for="ch" forName="textaccent1" refType="w" fact="0.1435"/>
          <dgm:constr type="t" for="ch" forName="textaccent1" refType="h" fact="0.432"/>
          <dgm:constr type="w" for="ch" forName="textaccent1" refType="w" fact="0.0189"/>
          <dgm:constr type="h" for="ch" forName="textaccent1" refType="h" fact="0.024"/>
          <dgm:constr type="l" for="ch" forName="image1" refType="w" fact="0"/>
          <dgm:constr type="t" for="ch" forName="image1" refType="h" fact="0.2272"/>
          <dgm:constr type="w" for="ch" forName="image1" refType="w" fact="0.1623"/>
          <dgm:constr type="h" for="ch" forName="image1" refType="h" fact="0.2049"/>
          <dgm:constr type="l" for="ch" forName="imageaccent1" refType="w" fact="0.1111"/>
          <dgm:constr type="t" for="ch" forName="imageaccent1" refType="h" fact="0.4048"/>
          <dgm:constr type="w" for="ch" forName="imageaccent1" refType="w" fact="0.0189"/>
          <dgm:constr type="h" for="ch" forName="imageaccent1" refType="h" fact="0.024"/>
          <dgm:constr type="l" for="ch" forName="textaccent2" refType="w" fact="0.391"/>
          <dgm:constr type="t" for="ch" forName="textaccent2" refType="h" fact="0.4038"/>
          <dgm:constr type="w" for="ch" forName="textaccent2" refType="w" fact="0.0189"/>
          <dgm:constr type="h" for="ch" forName="textaccent2" refType="h" fact="0.024"/>
          <dgm:constr type="l" for="ch" forName="imageaccent2" refType="w" fact="0.4228"/>
          <dgm:constr type="t" for="ch" forName="imageaccent2" refType="h" fact="0.4312"/>
          <dgm:constr type="w" for="ch" forName="imageaccent2" refType="w" fact="0.0189"/>
          <dgm:constr type="h" for="ch" forName="imageaccent2" refType="h" fact="0.024"/>
          <dgm:constr type="l" for="ch" forName="textaccent3" refType="w" fact="0.2501"/>
          <dgm:constr type="t" for="ch" forName="textaccent3" refType="h" fact="0.1167"/>
          <dgm:constr type="w" for="ch" forName="textaccent3" refType="w" fact="0.0189"/>
          <dgm:constr type="h" for="ch" forName="textaccent3" refType="h" fact="0.024"/>
          <dgm:constr type="l" for="ch" forName="imageaccent3" refType="w" fact="0.2839"/>
          <dgm:constr type="t" for="ch" forName="imageaccent3" refType="h" fact="0.0908"/>
          <dgm:constr type="w" for="ch" forName="imageaccent3" refType="w" fact="0.0189"/>
          <dgm:constr type="h" for="ch" forName="imageaccent3" refType="h" fact="0.024"/>
          <dgm:constr type="l" for="ch" forName="textaccent4" refType="w" fact="0.5593"/>
          <dgm:constr type="t" for="ch" forName="textaccent4" refType="h" fact="0.2042"/>
          <dgm:constr type="w" for="ch" forName="textaccent4" refType="w" fact="0.0189"/>
          <dgm:constr type="h" for="ch" forName="textaccent4" refType="h" fact="0.024"/>
          <dgm:constr type="l" for="ch" forName="imageaccent4" refType="w" fact="0.5901"/>
          <dgm:constr type="t" for="ch" forName="imageaccent4" refType="h" fact="0.2323"/>
          <dgm:constr type="w" for="ch" forName="imageaccent4" refType="w" fact="0.0189"/>
          <dgm:constr type="h" for="ch" forName="imageaccent4" refType="h" fact="0.024"/>
          <dgm:constr type="l" for="ch" forName="textaccent5" refType="w" fact="0.6989"/>
          <dgm:constr type="t" for="ch" forName="textaccent5" refType="h" fact="0.094"/>
          <dgm:constr type="w" for="ch" forName="textaccent5" refType="w" fact="0.0189"/>
          <dgm:constr type="h" for="ch" forName="textaccent5" refType="h" fact="0.024"/>
          <dgm:constr type="l" for="ch" forName="imageaccent5" refType="w" fact="0.7305"/>
          <dgm:constr type="t" for="ch" forName="imageaccent5" refType="h" fact="0.121"/>
          <dgm:constr type="w" for="ch" forName="imageaccent5" refType="w" fact="0.0189"/>
          <dgm:constr type="h" for="ch" forName="imageaccent5" refType="h" fact="0.024"/>
          <dgm:constr type="l" for="ch" forName="image6" refType="w" fact="0.5585"/>
          <dgm:constr type="t" for="ch" forName="image6" refType="h" fact="0.4548"/>
          <dgm:constr type="w" for="ch" forName="image6" refType="w" fact="0.1623"/>
          <dgm:constr type="h" for="ch" forName="image6" refType="h" fact="0.2049"/>
          <dgm:constr type="l" for="ch" forName="text6" refType="w" fact="0.6982"/>
          <dgm:constr type="t" for="ch" forName="text6" refType="h" fact="0.3426"/>
          <dgm:constr type="w" for="ch" forName="text6" refType="w" fact="0.1623"/>
          <dgm:constr type="h" for="ch" forName="text6" refType="h" fact="0.2049"/>
          <dgm:constr type="l" for="ch" forName="imageaccent6" refType="w" fact="0.7002"/>
          <dgm:constr type="t" for="ch" forName="imageaccent6" refType="h" fact="0.5447"/>
          <dgm:constr type="w" for="ch" forName="imageaccent6" refType="w" fact="0.0189"/>
          <dgm:constr type="h" for="ch" forName="imageaccent6" refType="h" fact="0.024"/>
          <dgm:constr type="l" for="ch" forName="textaccent6" refType="w" fact="0.7303"/>
          <dgm:constr type="t" for="ch" forName="textaccent6" refType="h" fact="0.5221"/>
          <dgm:constr type="w" for="ch" forName="textaccent6" refType="w" fact="0.0189"/>
          <dgm:constr type="h" for="ch" forName="textaccent6" refType="h" fact="0.024"/>
          <dgm:constr type="l" for="ch" forName="text7" refType="w" fact="0.2792"/>
          <dgm:constr type="t" for="ch" forName="text7" refType="h" fact="0.4535"/>
          <dgm:constr type="w" for="ch" forName="text7" refType="w" fact="0.1623"/>
          <dgm:constr type="h" for="ch" forName="text7" refType="h" fact="0.2049"/>
          <dgm:constr type="l" for="ch" forName="image7" refType="w" fact="0.1395"/>
          <dgm:constr type="t" for="ch" forName="image7" refType="h" fact="0.5674"/>
          <dgm:constr type="w" for="ch" forName="image7" refType="w" fact="0.1623"/>
          <dgm:constr type="h" for="ch" forName="image7" refType="h" fact="0.2049"/>
          <dgm:constr type="l" for="ch" forName="imageaccent7" refType="w" fact="0.25"/>
          <dgm:constr type="t" for="ch" forName="imageaccent7" refType="h" fact="0.5703"/>
          <dgm:constr type="w" for="ch" forName="imageaccent7" refType="w" fact="0.0189"/>
          <dgm:constr type="h" for="ch" forName="imageaccent7" refType="h" fact="0.024"/>
          <dgm:constr type="l" for="ch" forName="textaccent7" refType="w" fact="0.2838"/>
          <dgm:constr type="t" for="ch" forName="textaccent7" refType="h" fact="0.5443"/>
          <dgm:constr type="w" for="ch" forName="textaccent7" refType="w" fact="0.0189"/>
          <dgm:constr type="h" for="ch" forName="textaccent7" refType="h" fact="0.024"/>
          <dgm:constr type="l" for="ch" forName="image8" refType="w" fact="0.6975"/>
          <dgm:constr type="t" for="ch" forName="image8" refType="h" fact="0.5696"/>
          <dgm:constr type="w" for="ch" forName="image8" refType="w" fact="0.1623"/>
          <dgm:constr type="h" for="ch" forName="image8" refType="h" fact="0.2049"/>
          <dgm:constr type="l" for="ch" forName="text8" refType="w" fact="0.8371"/>
          <dgm:constr type="t" for="ch" forName="text8" refType="h" fact="0.4574"/>
          <dgm:constr type="w" for="ch" forName="text8" refType="w" fact="0.1623"/>
          <dgm:constr type="h" for="ch" forName="text8" refType="h" fact="0.2049"/>
          <dgm:constr type="l" for="ch" forName="imageaccent8" refType="w" fact="0.8392"/>
          <dgm:constr type="t" for="ch" forName="imageaccent8" refType="h" fact="0.6595"/>
          <dgm:constr type="w" for="ch" forName="imageaccent8" refType="w" fact="0.0189"/>
          <dgm:constr type="h" for="ch" forName="imageaccent8" refType="h" fact="0.024"/>
          <dgm:constr type="l" for="ch" forName="textaccent8" refType="w" fact="0.8693"/>
          <dgm:constr type="t" for="ch" forName="textaccent8" refType="h" fact="0.6369"/>
          <dgm:constr type="w" for="ch" forName="textaccent8" refType="w" fact="0.0189"/>
          <dgm:constr type="h" for="ch" forName="textaccent8" refType="h" fact="0.024"/>
          <dgm:constr type="l" for="ch" forName="text9" refType="w" fact="0.8377"/>
          <dgm:constr type="t" for="ch" forName="text9" refType="h" fact="0.0044"/>
          <dgm:constr type="w" for="ch" forName="text9" refType="w" fact="0.1623"/>
          <dgm:constr type="h" for="ch" forName="text9" refType="h" fact="0.2049"/>
          <dgm:constr type="l" for="ch" forName="textaccent9" refType="w" fact="0.95"/>
          <dgm:constr type="t" for="ch" forName="textaccent9" refType="h" fact="0.1846"/>
          <dgm:constr type="w" for="ch" forName="textaccent9" refType="w" fact="0.0189"/>
          <dgm:constr type="h" for="ch" forName="textaccent9" refType="h" fact="0.024"/>
          <dgm:constr type="l" for="ch" forName="image9" refType="w" fact="0.8377"/>
          <dgm:constr type="t" for="ch" forName="image9" refType="h" fact="0.2306"/>
          <dgm:constr type="w" for="ch" forName="image9" refType="w" fact="0.1623"/>
          <dgm:constr type="h" for="ch" forName="image9" refType="h" fact="0.2049"/>
          <dgm:constr type="l" for="ch" forName="imageaccent9" refType="w" fact="0.95"/>
          <dgm:constr type="t" for="ch" forName="imageaccent9" refType="h" fact="0.2318"/>
          <dgm:constr type="w" for="ch" forName="imageaccent9" refType="w" fact="0.0189"/>
          <dgm:constr type="h" for="ch" forName="imageaccent9" refType="h" fact="0.024"/>
          <dgm:constr type="l" for="ch" forName="image10" refType="w" fact="0.2786"/>
          <dgm:constr type="t" for="ch" forName="image10" refType="h" fact="0.6805"/>
          <dgm:constr type="w" for="ch" forName="image10" refType="w" fact="0.1623"/>
          <dgm:constr type="h" for="ch" forName="image10" refType="h" fact="0.2049"/>
          <dgm:constr type="l" for="ch" forName="text10" refType="w" fact="0.4183"/>
          <dgm:constr type="t" for="ch" forName="text10" refType="h" fact="0.5683"/>
          <dgm:constr type="w" for="ch" forName="text10" refType="w" fact="0.1623"/>
          <dgm:constr type="h" for="ch" forName="text10" refType="h" fact="0.2049"/>
          <dgm:constr type="l" for="ch" forName="imageaccent10" refType="w" fact="0.4203"/>
          <dgm:constr type="t" for="ch" forName="imageaccent10" refType="h" fact="0.7704"/>
          <dgm:constr type="w" for="ch" forName="imageaccent10" refType="w" fact="0.0189"/>
          <dgm:constr type="h" for="ch" forName="imageaccent10" refType="h" fact="0.024"/>
          <dgm:constr type="l" for="ch" forName="textaccent10" refType="w" fact="0.4504"/>
          <dgm:constr type="t" for="ch" forName="textaccent10" refType="h" fact="0.7478"/>
          <dgm:constr type="w" for="ch" forName="textaccent10" refType="w" fact="0.0189"/>
          <dgm:constr type="h" for="ch" forName="textaccent10" refType="h" fact="0.024"/>
          <dgm:constr type="l" for="ch" forName="text11" refType="w" fact="0.6971"/>
          <dgm:constr type="t" for="ch" forName="text11" refType="h" fact="0.7951"/>
          <dgm:constr type="w" for="ch" forName="text11" refType="w" fact="0.1623"/>
          <dgm:constr type="h" for="ch" forName="text11" refType="h" fact="0.2049"/>
          <dgm:constr type="l" for="ch" forName="image11" refType="w" fact="0.5575"/>
          <dgm:constr type="t" for="ch" forName="image11" refType="h" fact="0.6816"/>
          <dgm:constr type="w" for="ch" forName="image11" refType="w" fact="0.1623"/>
          <dgm:constr type="h" for="ch" forName="image11" refType="h" fact="0.2049"/>
          <dgm:constr type="l" for="ch" forName="imageaccent11" refType="w" fact="0.6692"/>
          <dgm:constr type="t" for="ch" forName="imageaccent11" refType="h" fact="0.8589"/>
          <dgm:constr type="w" for="ch" forName="imageaccent11" refType="w" fact="0.0189"/>
          <dgm:constr type="h" for="ch" forName="imageaccent11" refType="h" fact="0.024"/>
          <dgm:constr type="l" for="ch" forName="textaccent11" refType="w" fact="0.701"/>
          <dgm:constr type="t" for="ch" forName="textaccent11" refType="h" fact="0.8863"/>
          <dgm:constr type="w" for="ch" forName="textaccent11" refType="w" fact="0.0189"/>
          <dgm:constr type="h" for="ch" forName="textaccent11" refType="h" fact="0.024"/>
        </dgm:constrLst>
      </dgm:if>
      <dgm:else name="Name13">
        <dgm:alg type="composite">
          <dgm:param type="ar" val="1.675"/>
        </dgm:alg>
        <dgm:constrLst>
          <dgm:constr type="primFontSz" for="des" ptType="node" op="equ" val="65"/>
          <dgm:constr type="l" for="ch" forName="image4" refType="w" fact="0.4903"/>
          <dgm:constr type="t" for="ch" forName="image4" refType="h" fact="0.2287"/>
          <dgm:constr type="w" for="ch" forName="image4" refType="w" fact="0.1425"/>
          <dgm:constr type="h" for="ch" forName="image4" refType="h" fact="0.2049"/>
          <dgm:constr type="l" for="ch" forName="text5" refType="w" fact="0.4903"/>
          <dgm:constr type="t" for="ch" forName="text5" refType="h" fact="0.0022"/>
          <dgm:constr type="w" for="ch" forName="text5" refType="w" fact="0.1425"/>
          <dgm:constr type="h" for="ch" forName="text5" refType="h" fact="0.2049"/>
          <dgm:constr type="l" for="ch" forName="image5" refType="w" fact="0.6129"/>
          <dgm:constr type="t" for="ch" forName="image5" refType="h" fact="0.1165"/>
          <dgm:constr type="w" for="ch" forName="image5" refType="w" fact="0.1425"/>
          <dgm:constr type="h" for="ch" forName="image5" refType="h" fact="0.2049"/>
          <dgm:constr type="l" for="ch" forName="image2" refType="w" fact="0.3677"/>
          <dgm:constr type="t" for="ch" forName="image2" refType="h" fact="0.34"/>
          <dgm:constr type="w" for="ch" forName="image2" refType="w" fact="0.1425"/>
          <dgm:constr type="h" for="ch" forName="image2" refType="h" fact="0.2049"/>
          <dgm:constr type="l" for="ch" forName="text4" refType="w" fact="0.3677"/>
          <dgm:constr type="t" for="ch" forName="text4" refType="h" fact="0.1135"/>
          <dgm:constr type="w" for="ch" forName="text4" refType="w" fact="0.1425"/>
          <dgm:constr type="h" for="ch" forName="text4" refType="h" fact="0.2049"/>
          <dgm:constr type="l" for="ch" forName="text2" refType="w" fact="0.2452"/>
          <dgm:constr type="t" for="ch" forName="text2" refType="h" fact="0.2265"/>
          <dgm:constr type="w" for="ch" forName="text2" refType="w" fact="0.1425"/>
          <dgm:constr type="h" for="ch" forName="text2" refType="h" fact="0.2049"/>
          <dgm:constr type="l" for="ch" forName="image3" refType="w" fact="0.2452"/>
          <dgm:constr type="t" for="ch" forName="image3" refType="h" fact="0"/>
          <dgm:constr type="w" for="ch" forName="image3" refType="w" fact="0.1425"/>
          <dgm:constr type="h" for="ch" forName="image3" refType="h" fact="0.2049"/>
          <dgm:constr type="l" for="ch" forName="text1" refType="w" fact="0.1226"/>
          <dgm:constr type="t" for="ch" forName="text1" refType="h" fact="0.3404"/>
          <dgm:constr type="w" for="ch" forName="text1" refType="w" fact="0.1425"/>
          <dgm:constr type="h" for="ch" forName="text1" refType="h" fact="0.2049"/>
          <dgm:constr type="l" for="ch" forName="text3" refType="w" fact="0.1226"/>
          <dgm:constr type="t" for="ch" forName="text3" refType="h" fact="0.1139"/>
          <dgm:constr type="w" for="ch" forName="text3" refType="w" fact="0.1425"/>
          <dgm:constr type="h" for="ch" forName="text3" refType="h" fact="0.2049"/>
          <dgm:constr type="l" for="ch" forName="textaccent1" refType="w" fact="0.126"/>
          <dgm:constr type="t" for="ch" forName="textaccent1" refType="h" fact="0.432"/>
          <dgm:constr type="w" for="ch" forName="textaccent1" refType="w" fact="0.0166"/>
          <dgm:constr type="h" for="ch" forName="textaccent1" refType="h" fact="0.024"/>
          <dgm:constr type="l" for="ch" forName="image1" refType="w" fact="0"/>
          <dgm:constr type="t" for="ch" forName="image1" refType="h" fact="0.2272"/>
          <dgm:constr type="w" for="ch" forName="image1" refType="w" fact="0.1425"/>
          <dgm:constr type="h" for="ch" forName="image1" refType="h" fact="0.2049"/>
          <dgm:constr type="l" for="ch" forName="imageaccent1" refType="w" fact="0.0976"/>
          <dgm:constr type="t" for="ch" forName="imageaccent1" refType="h" fact="0.4048"/>
          <dgm:constr type="w" for="ch" forName="imageaccent1" refType="w" fact="0.0166"/>
          <dgm:constr type="h" for="ch" forName="imageaccent1" refType="h" fact="0.024"/>
          <dgm:constr type="l" for="ch" forName="textaccent2" refType="w" fact="0.3432"/>
          <dgm:constr type="t" for="ch" forName="textaccent2" refType="h" fact="0.4038"/>
          <dgm:constr type="w" for="ch" forName="textaccent2" refType="w" fact="0.0166"/>
          <dgm:constr type="h" for="ch" forName="textaccent2" refType="h" fact="0.024"/>
          <dgm:constr type="l" for="ch" forName="imageaccent2" refType="w" fact="0.3712"/>
          <dgm:constr type="t" for="ch" forName="imageaccent2" refType="h" fact="0.4312"/>
          <dgm:constr type="w" for="ch" forName="imageaccent2" refType="w" fact="0.0166"/>
          <dgm:constr type="h" for="ch" forName="imageaccent2" refType="h" fact="0.024"/>
          <dgm:constr type="l" for="ch" forName="textaccent3" refType="w" fact="0.2196"/>
          <dgm:constr type="t" for="ch" forName="textaccent3" refType="h" fact="0.1167"/>
          <dgm:constr type="w" for="ch" forName="textaccent3" refType="w" fact="0.0166"/>
          <dgm:constr type="h" for="ch" forName="textaccent3" refType="h" fact="0.024"/>
          <dgm:constr type="l" for="ch" forName="imageaccent3" refType="w" fact="0.2492"/>
          <dgm:constr type="t" for="ch" forName="imageaccent3" refType="h" fact="0.0908"/>
          <dgm:constr type="w" for="ch" forName="imageaccent3" refType="w" fact="0.0166"/>
          <dgm:constr type="h" for="ch" forName="imageaccent3" refType="h" fact="0.024"/>
          <dgm:constr type="l" for="ch" forName="textaccent4" refType="w" fact="0.491"/>
          <dgm:constr type="t" for="ch" forName="textaccent4" refType="h" fact="0.2042"/>
          <dgm:constr type="w" for="ch" forName="textaccent4" refType="w" fact="0.0166"/>
          <dgm:constr type="h" for="ch" forName="textaccent4" refType="h" fact="0.024"/>
          <dgm:constr type="l" for="ch" forName="imageaccent4" refType="w" fact="0.5181"/>
          <dgm:constr type="t" for="ch" forName="imageaccent4" refType="h" fact="0.2323"/>
          <dgm:constr type="w" for="ch" forName="imageaccent4" refType="w" fact="0.0166"/>
          <dgm:constr type="h" for="ch" forName="imageaccent4" refType="h" fact="0.024"/>
          <dgm:constr type="l" for="ch" forName="textaccent5" refType="w" fact="0.6136"/>
          <dgm:constr type="t" for="ch" forName="textaccent5" refType="h" fact="0.094"/>
          <dgm:constr type="w" for="ch" forName="textaccent5" refType="w" fact="0.0166"/>
          <dgm:constr type="h" for="ch" forName="textaccent5" refType="h" fact="0.024"/>
          <dgm:constr type="l" for="ch" forName="imageaccent5" refType="w" fact="0.6413"/>
          <dgm:constr type="t" for="ch" forName="imageaccent5" refType="h" fact="0.121"/>
          <dgm:constr type="w" for="ch" forName="imageaccent5" refType="w" fact="0.0166"/>
          <dgm:constr type="h" for="ch" forName="imageaccent5" refType="h" fact="0.024"/>
          <dgm:constr type="l" for="ch" forName="image6" refType="w" fact="0.4903"/>
          <dgm:constr type="t" for="ch" forName="image6" refType="h" fact="0.4548"/>
          <dgm:constr type="w" for="ch" forName="image6" refType="w" fact="0.1425"/>
          <dgm:constr type="h" for="ch" forName="image6" refType="h" fact="0.2049"/>
          <dgm:constr type="l" for="ch" forName="text6" refType="w" fact="0.6129"/>
          <dgm:constr type="t" for="ch" forName="text6" refType="h" fact="0.3426"/>
          <dgm:constr type="w" for="ch" forName="text6" refType="w" fact="0.1425"/>
          <dgm:constr type="h" for="ch" forName="text6" refType="h" fact="0.2049"/>
          <dgm:constr type="l" for="ch" forName="imageaccent6" refType="w" fact="0.6147"/>
          <dgm:constr type="t" for="ch" forName="imageaccent6" refType="h" fact="0.5447"/>
          <dgm:constr type="w" for="ch" forName="imageaccent6" refType="w" fact="0.0166"/>
          <dgm:constr type="h" for="ch" forName="imageaccent6" refType="h" fact="0.024"/>
          <dgm:constr type="l" for="ch" forName="textaccent6" refType="w" fact="0.6411"/>
          <dgm:constr type="t" for="ch" forName="textaccent6" refType="h" fact="0.5221"/>
          <dgm:constr type="w" for="ch" forName="textaccent6" refType="w" fact="0.0166"/>
          <dgm:constr type="h" for="ch" forName="textaccent6" refType="h" fact="0.024"/>
          <dgm:constr type="l" for="ch" forName="text7" refType="w" fact="0.2451"/>
          <dgm:constr type="t" for="ch" forName="text7" refType="h" fact="0.4535"/>
          <dgm:constr type="w" for="ch" forName="text7" refType="w" fact="0.1425"/>
          <dgm:constr type="h" for="ch" forName="text7" refType="h" fact="0.2049"/>
          <dgm:constr type="l" for="ch" forName="image7" refType="w" fact="0.1225"/>
          <dgm:constr type="t" for="ch" forName="image7" refType="h" fact="0.5674"/>
          <dgm:constr type="w" for="ch" forName="image7" refType="w" fact="0.1425"/>
          <dgm:constr type="h" for="ch" forName="image7" refType="h" fact="0.2049"/>
          <dgm:constr type="l" for="ch" forName="imageaccent7" refType="w" fact="0.2195"/>
          <dgm:constr type="t" for="ch" forName="imageaccent7" refType="h" fact="0.5703"/>
          <dgm:constr type="w" for="ch" forName="imageaccent7" refType="w" fact="0.0166"/>
          <dgm:constr type="h" for="ch" forName="imageaccent7" refType="h" fact="0.024"/>
          <dgm:constr type="l" for="ch" forName="textaccent7" refType="w" fact="0.2491"/>
          <dgm:constr type="t" for="ch" forName="textaccent7" refType="h" fact="0.5443"/>
          <dgm:constr type="w" for="ch" forName="textaccent7" refType="w" fact="0.0166"/>
          <dgm:constr type="h" for="ch" forName="textaccent7" refType="h" fact="0.024"/>
          <dgm:constr type="l" for="ch" forName="image8" refType="w" fact="0.6123"/>
          <dgm:constr type="t" for="ch" forName="image8" refType="h" fact="0.5696"/>
          <dgm:constr type="w" for="ch" forName="image8" refType="w" fact="0.1425"/>
          <dgm:constr type="h" for="ch" forName="image8" refType="h" fact="0.2049"/>
          <dgm:constr type="l" for="ch" forName="text8" refType="w" fact="0.7349"/>
          <dgm:constr type="t" for="ch" forName="text8" refType="h" fact="0.4574"/>
          <dgm:constr type="w" for="ch" forName="text8" refType="w" fact="0.1425"/>
          <dgm:constr type="h" for="ch" forName="text8" refType="h" fact="0.2049"/>
          <dgm:constr type="l" for="ch" forName="imageaccent8" refType="w" fact="0.7367"/>
          <dgm:constr type="t" for="ch" forName="imageaccent8" refType="h" fact="0.6595"/>
          <dgm:constr type="w" for="ch" forName="imageaccent8" refType="w" fact="0.0166"/>
          <dgm:constr type="h" for="ch" forName="imageaccent8" refType="h" fact="0.024"/>
          <dgm:constr type="l" for="ch" forName="textaccent8" refType="w" fact="0.7631"/>
          <dgm:constr type="t" for="ch" forName="textaccent8" refType="h" fact="0.6369"/>
          <dgm:constr type="w" for="ch" forName="textaccent8" refType="w" fact="0.0166"/>
          <dgm:constr type="h" for="ch" forName="textaccent8" refType="h" fact="0.024"/>
          <dgm:constr type="l" for="ch" forName="text9" refType="w" fact="0.7354"/>
          <dgm:constr type="t" for="ch" forName="text9" refType="h" fact="0.0044"/>
          <dgm:constr type="w" for="ch" forName="text9" refType="w" fact="0.1425"/>
          <dgm:constr type="h" for="ch" forName="text9" refType="h" fact="0.2049"/>
          <dgm:constr type="l" for="ch" forName="textaccent9" refType="w" fact="0.8339"/>
          <dgm:constr type="t" for="ch" forName="textaccent9" refType="h" fact="0.1846"/>
          <dgm:constr type="w" for="ch" forName="textaccent9" refType="w" fact="0.0166"/>
          <dgm:constr type="h" for="ch" forName="textaccent9" refType="h" fact="0.024"/>
          <dgm:constr type="l" for="ch" forName="image9" refType="w" fact="0.7354"/>
          <dgm:constr type="t" for="ch" forName="image9" refType="h" fact="0.2306"/>
          <dgm:constr type="w" for="ch" forName="image9" refType="w" fact="0.1425"/>
          <dgm:constr type="h" for="ch" forName="image9" refType="h" fact="0.2049"/>
          <dgm:constr type="l" for="ch" forName="imageaccent9" refType="w" fact="0.8339"/>
          <dgm:constr type="t" for="ch" forName="imageaccent9" refType="h" fact="0.2318"/>
          <dgm:constr type="w" for="ch" forName="imageaccent9" refType="w" fact="0.0166"/>
          <dgm:constr type="h" for="ch" forName="imageaccent9" refType="h" fact="0.024"/>
          <dgm:constr type="l" for="ch" forName="image10" refType="w" fact="0.2446"/>
          <dgm:constr type="t" for="ch" forName="image10" refType="h" fact="0.6805"/>
          <dgm:constr type="w" for="ch" forName="image10" refType="w" fact="0.1425"/>
          <dgm:constr type="h" for="ch" forName="image10" refType="h" fact="0.2049"/>
          <dgm:constr type="l" for="ch" forName="text10" refType="w" fact="0.3672"/>
          <dgm:constr type="t" for="ch" forName="text10" refType="h" fact="0.5683"/>
          <dgm:constr type="w" for="ch" forName="text10" refType="w" fact="0.1425"/>
          <dgm:constr type="h" for="ch" forName="text10" refType="h" fact="0.2049"/>
          <dgm:constr type="l" for="ch" forName="imageaccent10" refType="w" fact="0.369"/>
          <dgm:constr type="t" for="ch" forName="imageaccent10" refType="h" fact="0.7704"/>
          <dgm:constr type="w" for="ch" forName="imageaccent10" refType="w" fact="0.0166"/>
          <dgm:constr type="h" for="ch" forName="imageaccent10" refType="h" fact="0.024"/>
          <dgm:constr type="l" for="ch" forName="textaccent10" refType="w" fact="0.3954"/>
          <dgm:constr type="t" for="ch" forName="textaccent10" refType="h" fact="0.7478"/>
          <dgm:constr type="w" for="ch" forName="textaccent10" refType="w" fact="0.0166"/>
          <dgm:constr type="h" for="ch" forName="textaccent10" refType="h" fact="0.024"/>
          <dgm:constr type="l" for="ch" forName="text11" refType="w" fact="0.612"/>
          <dgm:constr type="t" for="ch" forName="text11" refType="h" fact="0.7951"/>
          <dgm:constr type="w" for="ch" forName="text11" refType="w" fact="0.1425"/>
          <dgm:constr type="h" for="ch" forName="text11" refType="h" fact="0.2049"/>
          <dgm:constr type="l" for="ch" forName="image11" refType="w" fact="0.4894"/>
          <dgm:constr type="t" for="ch" forName="image11" refType="h" fact="0.6816"/>
          <dgm:constr type="w" for="ch" forName="image11" refType="w" fact="0.1425"/>
          <dgm:constr type="h" for="ch" forName="image11" refType="h" fact="0.2049"/>
          <dgm:constr type="l" for="ch" forName="imageaccent11" refType="w" fact="0.5874"/>
          <dgm:constr type="t" for="ch" forName="imageaccent11" refType="h" fact="0.8589"/>
          <dgm:constr type="w" for="ch" forName="imageaccent11" refType="w" fact="0.0166"/>
          <dgm:constr type="h" for="ch" forName="imageaccent11" refType="h" fact="0.024"/>
          <dgm:constr type="l" for="ch" forName="textaccent11" refType="w" fact="0.6154"/>
          <dgm:constr type="t" for="ch" forName="textaccent11" refType="h" fact="0.8863"/>
          <dgm:constr type="w" for="ch" forName="textaccent11" refType="w" fact="0.0166"/>
          <dgm:constr type="h" for="ch" forName="textaccent11" refType="h" fact="0.024"/>
          <dgm:constr type="l" for="ch" forName="text12" refType="w" fact="0.735"/>
          <dgm:constr type="t" for="ch" forName="text12" refType="h" fact="0.684"/>
          <dgm:constr type="w" for="ch" forName="text12" refType="w" fact="0.1425"/>
          <dgm:constr type="h" for="ch" forName="text12" refType="h" fact="0.2049"/>
          <dgm:constr type="l" for="ch" forName="image12" refType="w" fact="0.8575"/>
          <dgm:constr type="t" for="ch" forName="image12" refType="h" fact="0.5718"/>
          <dgm:constr type="w" for="ch" forName="image12" refType="w" fact="0.1425"/>
          <dgm:constr type="h" for="ch" forName="image12" refType="h" fact="0.2049"/>
          <dgm:constr type="l" for="ch" forName="textaccent12" refType="w" fact="0.8594"/>
          <dgm:constr type="t" for="ch" forName="textaccent12" refType="h" fact="0.7739"/>
          <dgm:constr type="w" for="ch" forName="textaccent12" refType="w" fact="0.0166"/>
          <dgm:constr type="h" for="ch" forName="textaccent12" refType="h" fact="0.024"/>
          <dgm:constr type="l" for="ch" forName="imageaccent12" refType="w" fact="0.8858"/>
          <dgm:constr type="t" for="ch" forName="imageaccent12" refType="h" fact="0.7513"/>
          <dgm:constr type="w" for="ch" forName="imageaccent12" refType="w" fact="0.0166"/>
          <dgm:constr type="h" for="ch" forName="imageaccent12" refType="h" fact="0.024"/>
        </dgm:constrLst>
      </dgm:else>
    </dgm:choose>
    <dgm:forEach name="wrapper" axis="self" ptType="parTrans">
      <dgm:forEach name="wrapper2" axis="self" ptType="sibTrans" st="2">
        <dgm:forEach name="textRepeat" axis="self">
          <dgm:layoutNode name="textRepeatNode" styleLbl="alignNode1">
            <dgm:varLst>
              <dgm:chMax val="0"/>
              <dgm:chPref val="0"/>
              <dgm:bulletEnabled val="1"/>
            </dgm:varLst>
            <dgm:alg type="tx"/>
            <dgm:shape xmlns:r="http://schemas.openxmlformats.org/officeDocument/2006/relationships" type="hexagon" r:blip="">
              <dgm:adjLst>
                <dgm:adj idx="1" val="0.25"/>
                <dgm:adj idx="2" val="1.1547"/>
              </dgm:adjLst>
            </dgm:shape>
            <dgm:presOf axis="desOrSelf" ptType="node"/>
            <dgm:constrLst>
              <dgm:constr type="lMarg" refType="primFontSz" fact="0"/>
              <dgm:constr type="rMarg" refType="primFontSz" fact="0"/>
              <dgm:constr type="tMarg" refType="primFontSz" fact="0.1"/>
              <dgm:constr type="bMarg" refType="primFontSz" fact="0.1"/>
            </dgm:constrLst>
            <dgm:ruleLst>
              <dgm:rule type="primFontSz" val="5" fact="NaN" max="NaN"/>
            </dgm:ruleLst>
          </dgm:layoutNode>
        </dgm:forEach>
        <dgm:forEach name="accentRepeat" axis="self">
          <dgm:layoutNode name="accentRepeatNode" styleLbl="solidAlignAcc1">
            <dgm:alg type="sp"/>
            <dgm:shape xmlns:r="http://schemas.openxmlformats.org/officeDocument/2006/relationships" type="hexagon" r:blip="">
              <dgm:adjLst>
                <dgm:adj idx="1" val="0.25"/>
                <dgm:adj idx="2" val="1.1547"/>
              </dgm:adjLst>
            </dgm:shape>
            <dgm:presOf/>
          </dgm:layoutNode>
        </dgm:forEach>
        <dgm:forEach name="imageRepeat" axis="self">
          <dgm:layoutNode name="imageRepeatNode" styleLbl="alignAcc1">
            <dgm:alg type="sp"/>
            <dgm:shape xmlns:r="http://schemas.openxmlformats.org/officeDocument/2006/relationships" type="hexagon" r:blip="" blipPhldr="1">
              <dgm:adjLst>
                <dgm:adj idx="1" val="0.25"/>
                <dgm:adj idx="2" val="1.1547"/>
              </dgm:adjLst>
            </dgm:shape>
            <dgm:presOf axis="self"/>
          </dgm:layoutNode>
        </dgm:forEach>
      </dgm:forEach>
    </dgm:forEach>
    <dgm:forEach name="Name14" axis="ch" ptType="node" cnt="1">
      <dgm:layoutNode name="text1">
        <dgm:alg type="sp"/>
        <dgm:shape xmlns:r="http://schemas.openxmlformats.org/officeDocument/2006/relationships" r:blip="">
          <dgm:adjLst/>
        </dgm:shape>
        <dgm:presOf/>
        <dgm:constrLst/>
        <dgm:forEach name="Name15" ref="textRepeat"/>
      </dgm:layoutNode>
      <dgm:layoutNode name="textaccent1">
        <dgm:alg type="sp"/>
        <dgm:shape xmlns:r="http://schemas.openxmlformats.org/officeDocument/2006/relationships" r:blip="">
          <dgm:adjLst/>
        </dgm:shape>
        <dgm:presOf/>
        <dgm:constrLst/>
        <dgm:forEach name="Name16" ref="accentRepeat"/>
      </dgm:layoutNode>
    </dgm:forEach>
    <dgm:forEach name="Name17" axis="ch" ptType="sibTrans" hideLastTrans="0" cnt="1">
      <dgm:layoutNode name="image1">
        <dgm:alg type="sp"/>
        <dgm:shape xmlns:r="http://schemas.openxmlformats.org/officeDocument/2006/relationships" r:blip="">
          <dgm:adjLst/>
        </dgm:shape>
        <dgm:presOf/>
        <dgm:constrLst/>
        <dgm:forEach name="Name18" ref="imageRepeat"/>
      </dgm:layoutNode>
      <dgm:layoutNode name="imageaccent1">
        <dgm:alg type="sp"/>
        <dgm:shape xmlns:r="http://schemas.openxmlformats.org/officeDocument/2006/relationships" r:blip="">
          <dgm:adjLst/>
        </dgm:shape>
        <dgm:presOf/>
        <dgm:constrLst/>
        <dgm:forEach name="Name19" ref="accentRepeat"/>
      </dgm:layoutNode>
    </dgm:forEach>
    <dgm:forEach name="Name20" axis="ch" ptType="node" st="2" cnt="1">
      <dgm:layoutNode name="text2">
        <dgm:alg type="sp"/>
        <dgm:shape xmlns:r="http://schemas.openxmlformats.org/officeDocument/2006/relationships" r:blip="">
          <dgm:adjLst/>
        </dgm:shape>
        <dgm:presOf/>
        <dgm:constrLst/>
        <dgm:forEach name="Name21" ref="textRepeat"/>
      </dgm:layoutNode>
      <dgm:layoutNode name="textaccent2">
        <dgm:alg type="sp"/>
        <dgm:shape xmlns:r="http://schemas.openxmlformats.org/officeDocument/2006/relationships" r:blip="">
          <dgm:adjLst/>
        </dgm:shape>
        <dgm:presOf/>
        <dgm:constrLst/>
        <dgm:forEach name="Name22" ref="accentRepeat"/>
      </dgm:layoutNode>
    </dgm:forEach>
    <dgm:forEach name="Name23" axis="ch" ptType="sibTrans" hideLastTrans="0" st="2" cnt="1">
      <dgm:layoutNode name="image2">
        <dgm:alg type="sp"/>
        <dgm:shape xmlns:r="http://schemas.openxmlformats.org/officeDocument/2006/relationships" r:blip="">
          <dgm:adjLst/>
        </dgm:shape>
        <dgm:presOf/>
        <dgm:constrLst/>
        <dgm:forEach name="Name24" ref="imageRepeat"/>
      </dgm:layoutNode>
      <dgm:layoutNode name="imageaccent2">
        <dgm:alg type="sp"/>
        <dgm:shape xmlns:r="http://schemas.openxmlformats.org/officeDocument/2006/relationships" r:blip="">
          <dgm:adjLst/>
        </dgm:shape>
        <dgm:presOf/>
        <dgm:constrLst/>
        <dgm:forEach name="Name25" ref="accentRepeat"/>
      </dgm:layoutNode>
    </dgm:forEach>
    <dgm:forEach name="Name26" axis="ch" ptType="node" st="3" cnt="1">
      <dgm:layoutNode name="text3">
        <dgm:alg type="sp"/>
        <dgm:shape xmlns:r="http://schemas.openxmlformats.org/officeDocument/2006/relationships" r:blip="">
          <dgm:adjLst/>
        </dgm:shape>
        <dgm:presOf/>
        <dgm:constrLst/>
        <dgm:forEach name="Name27" ref="textRepeat"/>
      </dgm:layoutNode>
      <dgm:layoutNode name="textaccent3">
        <dgm:alg type="sp"/>
        <dgm:shape xmlns:r="http://schemas.openxmlformats.org/officeDocument/2006/relationships" r:blip="">
          <dgm:adjLst/>
        </dgm:shape>
        <dgm:presOf/>
        <dgm:constrLst/>
        <dgm:forEach name="Name28" ref="accentRepeat"/>
      </dgm:layoutNode>
    </dgm:forEach>
    <dgm:forEach name="Name29" axis="ch" ptType="sibTrans" hideLastTrans="0" st="3" cnt="1">
      <dgm:layoutNode name="image3">
        <dgm:alg type="sp"/>
        <dgm:shape xmlns:r="http://schemas.openxmlformats.org/officeDocument/2006/relationships" r:blip="">
          <dgm:adjLst/>
        </dgm:shape>
        <dgm:presOf/>
        <dgm:constrLst/>
        <dgm:forEach name="Name30" ref="imageRepeat"/>
      </dgm:layoutNode>
      <dgm:layoutNode name="imageaccent3">
        <dgm:alg type="sp"/>
        <dgm:shape xmlns:r="http://schemas.openxmlformats.org/officeDocument/2006/relationships" r:blip="">
          <dgm:adjLst/>
        </dgm:shape>
        <dgm:presOf/>
        <dgm:constrLst/>
        <dgm:forEach name="Name31" ref="accentRepeat"/>
      </dgm:layoutNode>
    </dgm:forEach>
    <dgm:forEach name="Name32" axis="ch" ptType="node" st="4" cnt="1">
      <dgm:layoutNode name="text4">
        <dgm:alg type="sp"/>
        <dgm:shape xmlns:r="http://schemas.openxmlformats.org/officeDocument/2006/relationships" r:blip="">
          <dgm:adjLst/>
        </dgm:shape>
        <dgm:presOf/>
        <dgm:constrLst/>
        <dgm:forEach name="Name33" ref="textRepeat"/>
      </dgm:layoutNode>
      <dgm:layoutNode name="textaccent4">
        <dgm:alg type="sp"/>
        <dgm:shape xmlns:r="http://schemas.openxmlformats.org/officeDocument/2006/relationships" r:blip="">
          <dgm:adjLst/>
        </dgm:shape>
        <dgm:presOf/>
        <dgm:constrLst/>
        <dgm:forEach name="Name34" ref="accentRepeat"/>
      </dgm:layoutNode>
    </dgm:forEach>
    <dgm:forEach name="Name35" axis="ch" ptType="sibTrans" hideLastTrans="0" st="4" cnt="1">
      <dgm:layoutNode name="image4">
        <dgm:alg type="sp"/>
        <dgm:shape xmlns:r="http://schemas.openxmlformats.org/officeDocument/2006/relationships" r:blip="">
          <dgm:adjLst/>
        </dgm:shape>
        <dgm:presOf/>
        <dgm:constrLst/>
        <dgm:forEach name="Name36" ref="imageRepeat"/>
      </dgm:layoutNode>
      <dgm:layoutNode name="imageaccent4">
        <dgm:alg type="sp"/>
        <dgm:shape xmlns:r="http://schemas.openxmlformats.org/officeDocument/2006/relationships" r:blip="">
          <dgm:adjLst/>
        </dgm:shape>
        <dgm:presOf/>
        <dgm:constrLst/>
        <dgm:forEach name="Name37" ref="accentRepeat"/>
      </dgm:layoutNode>
    </dgm:forEach>
    <dgm:forEach name="Name38" axis="ch" ptType="node" st="5" cnt="1">
      <dgm:layoutNode name="text5">
        <dgm:alg type="sp"/>
        <dgm:shape xmlns:r="http://schemas.openxmlformats.org/officeDocument/2006/relationships" r:blip="">
          <dgm:adjLst/>
        </dgm:shape>
        <dgm:presOf/>
        <dgm:constrLst/>
        <dgm:forEach name="Name39" ref="textRepeat"/>
      </dgm:layoutNode>
      <dgm:layoutNode name="textaccent5">
        <dgm:alg type="sp"/>
        <dgm:shape xmlns:r="http://schemas.openxmlformats.org/officeDocument/2006/relationships" r:blip="">
          <dgm:adjLst/>
        </dgm:shape>
        <dgm:presOf/>
        <dgm:constrLst/>
        <dgm:forEach name="Name40" ref="accentRepeat"/>
      </dgm:layoutNode>
    </dgm:forEach>
    <dgm:forEach name="Name41" axis="ch" ptType="sibTrans" hideLastTrans="0" st="5" cnt="1">
      <dgm:layoutNode name="image5">
        <dgm:alg type="sp"/>
        <dgm:shape xmlns:r="http://schemas.openxmlformats.org/officeDocument/2006/relationships" r:blip="">
          <dgm:adjLst/>
        </dgm:shape>
        <dgm:presOf/>
        <dgm:constrLst/>
        <dgm:forEach name="Name42" ref="imageRepeat"/>
      </dgm:layoutNode>
      <dgm:layoutNode name="imageaccent5">
        <dgm:alg type="sp"/>
        <dgm:shape xmlns:r="http://schemas.openxmlformats.org/officeDocument/2006/relationships" r:blip="">
          <dgm:adjLst/>
        </dgm:shape>
        <dgm:presOf/>
        <dgm:constrLst/>
        <dgm:forEach name="Name43" ref="accentRepeat"/>
      </dgm:layoutNode>
    </dgm:forEach>
    <dgm:forEach name="Name44" axis="ch" ptType="node" st="6" cnt="1">
      <dgm:layoutNode name="text6">
        <dgm:alg type="sp"/>
        <dgm:shape xmlns:r="http://schemas.openxmlformats.org/officeDocument/2006/relationships" r:blip="">
          <dgm:adjLst/>
        </dgm:shape>
        <dgm:presOf/>
        <dgm:constrLst/>
        <dgm:forEach name="Name45" ref="textRepeat"/>
      </dgm:layoutNode>
      <dgm:layoutNode name="textaccent6">
        <dgm:alg type="sp"/>
        <dgm:shape xmlns:r="http://schemas.openxmlformats.org/officeDocument/2006/relationships" r:blip="">
          <dgm:adjLst/>
        </dgm:shape>
        <dgm:presOf/>
        <dgm:constrLst/>
        <dgm:forEach name="Name46" ref="accentRepeat"/>
      </dgm:layoutNode>
    </dgm:forEach>
    <dgm:forEach name="Name47" axis="ch" ptType="sibTrans" hideLastTrans="0" st="6" cnt="1">
      <dgm:layoutNode name="image6">
        <dgm:alg type="sp"/>
        <dgm:shape xmlns:r="http://schemas.openxmlformats.org/officeDocument/2006/relationships" r:blip="">
          <dgm:adjLst/>
        </dgm:shape>
        <dgm:presOf/>
        <dgm:constrLst/>
        <dgm:forEach name="Name48" ref="imageRepeat"/>
      </dgm:layoutNode>
      <dgm:layoutNode name="imageaccent6">
        <dgm:alg type="sp"/>
        <dgm:shape xmlns:r="http://schemas.openxmlformats.org/officeDocument/2006/relationships" r:blip="">
          <dgm:adjLst/>
        </dgm:shape>
        <dgm:presOf/>
        <dgm:constrLst/>
        <dgm:forEach name="Name49" ref="accentRepeat"/>
      </dgm:layoutNode>
    </dgm:forEach>
    <dgm:forEach name="Name50" axis="ch" ptType="node" st="7" cnt="1">
      <dgm:layoutNode name="text7">
        <dgm:alg type="sp"/>
        <dgm:shape xmlns:r="http://schemas.openxmlformats.org/officeDocument/2006/relationships" r:blip="">
          <dgm:adjLst/>
        </dgm:shape>
        <dgm:presOf/>
        <dgm:constrLst/>
        <dgm:forEach name="Name51" ref="textRepeat"/>
      </dgm:layoutNode>
      <dgm:layoutNode name="textaccent7">
        <dgm:alg type="sp"/>
        <dgm:shape xmlns:r="http://schemas.openxmlformats.org/officeDocument/2006/relationships" r:blip="">
          <dgm:adjLst/>
        </dgm:shape>
        <dgm:presOf/>
        <dgm:constrLst/>
        <dgm:forEach name="Name52" ref="accentRepeat"/>
      </dgm:layoutNode>
    </dgm:forEach>
    <dgm:forEach name="Name53" axis="ch" ptType="sibTrans" hideLastTrans="0" st="7" cnt="1">
      <dgm:layoutNode name="image7">
        <dgm:alg type="sp"/>
        <dgm:shape xmlns:r="http://schemas.openxmlformats.org/officeDocument/2006/relationships" r:blip="">
          <dgm:adjLst/>
        </dgm:shape>
        <dgm:presOf/>
        <dgm:constrLst/>
        <dgm:forEach name="Name54" ref="imageRepeat"/>
      </dgm:layoutNode>
      <dgm:layoutNode name="imageaccent7">
        <dgm:alg type="sp"/>
        <dgm:shape xmlns:r="http://schemas.openxmlformats.org/officeDocument/2006/relationships" r:blip="">
          <dgm:adjLst/>
        </dgm:shape>
        <dgm:presOf/>
        <dgm:constrLst/>
        <dgm:forEach name="Name55" ref="accentRepeat"/>
      </dgm:layoutNode>
    </dgm:forEach>
    <dgm:forEach name="Name56" axis="ch" ptType="node" st="8" cnt="1">
      <dgm:layoutNode name="text8">
        <dgm:alg type="sp"/>
        <dgm:shape xmlns:r="http://schemas.openxmlformats.org/officeDocument/2006/relationships" r:blip="">
          <dgm:adjLst/>
        </dgm:shape>
        <dgm:presOf/>
        <dgm:constrLst/>
        <dgm:forEach name="Name57" ref="textRepeat"/>
      </dgm:layoutNode>
      <dgm:layoutNode name="textaccent8">
        <dgm:alg type="sp"/>
        <dgm:shape xmlns:r="http://schemas.openxmlformats.org/officeDocument/2006/relationships" r:blip="">
          <dgm:adjLst/>
        </dgm:shape>
        <dgm:presOf/>
        <dgm:constrLst/>
        <dgm:forEach name="Name58" ref="accentRepeat"/>
      </dgm:layoutNode>
    </dgm:forEach>
    <dgm:forEach name="Name59" axis="ch" ptType="sibTrans" hideLastTrans="0" st="8" cnt="1">
      <dgm:layoutNode name="image8">
        <dgm:alg type="sp"/>
        <dgm:shape xmlns:r="http://schemas.openxmlformats.org/officeDocument/2006/relationships" r:blip="">
          <dgm:adjLst/>
        </dgm:shape>
        <dgm:presOf/>
        <dgm:constrLst/>
        <dgm:forEach name="Name60" ref="imageRepeat"/>
      </dgm:layoutNode>
      <dgm:layoutNode name="imageaccent8">
        <dgm:alg type="sp"/>
        <dgm:shape xmlns:r="http://schemas.openxmlformats.org/officeDocument/2006/relationships" r:blip="">
          <dgm:adjLst/>
        </dgm:shape>
        <dgm:presOf/>
        <dgm:constrLst/>
        <dgm:forEach name="Name61" ref="accentRepeat"/>
      </dgm:layoutNode>
    </dgm:forEach>
    <dgm:forEach name="Name62" axis="ch" ptType="node" st="9" cnt="1">
      <dgm:layoutNode name="text9">
        <dgm:alg type="sp"/>
        <dgm:shape xmlns:r="http://schemas.openxmlformats.org/officeDocument/2006/relationships" r:blip="">
          <dgm:adjLst/>
        </dgm:shape>
        <dgm:presOf/>
        <dgm:constrLst/>
        <dgm:forEach name="Name63" ref="textRepeat"/>
      </dgm:layoutNode>
      <dgm:layoutNode name="textaccent9">
        <dgm:alg type="sp"/>
        <dgm:shape xmlns:r="http://schemas.openxmlformats.org/officeDocument/2006/relationships" r:blip="">
          <dgm:adjLst/>
        </dgm:shape>
        <dgm:presOf/>
        <dgm:constrLst/>
        <dgm:forEach name="Name64" ref="accentRepeat"/>
      </dgm:layoutNode>
    </dgm:forEach>
    <dgm:forEach name="Name65" axis="ch" ptType="sibTrans" hideLastTrans="0" st="9" cnt="1">
      <dgm:layoutNode name="image9">
        <dgm:alg type="sp"/>
        <dgm:shape xmlns:r="http://schemas.openxmlformats.org/officeDocument/2006/relationships" r:blip="">
          <dgm:adjLst/>
        </dgm:shape>
        <dgm:presOf/>
        <dgm:constrLst/>
        <dgm:forEach name="Name66" ref="imageRepeat"/>
      </dgm:layoutNode>
      <dgm:layoutNode name="imageaccent9">
        <dgm:alg type="sp"/>
        <dgm:shape xmlns:r="http://schemas.openxmlformats.org/officeDocument/2006/relationships" r:blip="">
          <dgm:adjLst/>
        </dgm:shape>
        <dgm:presOf/>
        <dgm:constrLst/>
        <dgm:forEach name="Name67" ref="accentRepeat"/>
      </dgm:layoutNode>
    </dgm:forEach>
    <dgm:forEach name="Name68" axis="ch" ptType="node" st="10" cnt="1">
      <dgm:layoutNode name="text10">
        <dgm:alg type="sp"/>
        <dgm:shape xmlns:r="http://schemas.openxmlformats.org/officeDocument/2006/relationships" r:blip="">
          <dgm:adjLst/>
        </dgm:shape>
        <dgm:presOf/>
        <dgm:constrLst/>
        <dgm:forEach name="Name69" ref="textRepeat"/>
      </dgm:layoutNode>
      <dgm:layoutNode name="textaccent10">
        <dgm:alg type="sp"/>
        <dgm:shape xmlns:r="http://schemas.openxmlformats.org/officeDocument/2006/relationships" r:blip="">
          <dgm:adjLst/>
        </dgm:shape>
        <dgm:presOf/>
        <dgm:constrLst/>
        <dgm:forEach name="Name70" ref="accentRepeat"/>
      </dgm:layoutNode>
    </dgm:forEach>
    <dgm:forEach name="Name71" axis="ch" ptType="sibTrans" hideLastTrans="0" st="10" cnt="1">
      <dgm:layoutNode name="image10">
        <dgm:alg type="sp"/>
        <dgm:shape xmlns:r="http://schemas.openxmlformats.org/officeDocument/2006/relationships" r:blip="">
          <dgm:adjLst/>
        </dgm:shape>
        <dgm:presOf/>
        <dgm:constrLst/>
        <dgm:forEach name="Name72" ref="imageRepeat"/>
      </dgm:layoutNode>
      <dgm:layoutNode name="imageaccent10">
        <dgm:alg type="sp"/>
        <dgm:shape xmlns:r="http://schemas.openxmlformats.org/officeDocument/2006/relationships" r:blip="">
          <dgm:adjLst/>
        </dgm:shape>
        <dgm:presOf/>
        <dgm:constrLst/>
        <dgm:forEach name="Name73" ref="accentRepeat"/>
      </dgm:layoutNode>
    </dgm:forEach>
    <dgm:forEach name="Name74" axis="ch" ptType="node" st="11" cnt="1">
      <dgm:layoutNode name="text11">
        <dgm:alg type="sp"/>
        <dgm:shape xmlns:r="http://schemas.openxmlformats.org/officeDocument/2006/relationships" r:blip="">
          <dgm:adjLst/>
        </dgm:shape>
        <dgm:presOf/>
        <dgm:constrLst/>
        <dgm:forEach name="Name75" ref="textRepeat"/>
      </dgm:layoutNode>
      <dgm:layoutNode name="textaccent11">
        <dgm:alg type="sp"/>
        <dgm:shape xmlns:r="http://schemas.openxmlformats.org/officeDocument/2006/relationships" r:blip="">
          <dgm:adjLst/>
        </dgm:shape>
        <dgm:presOf/>
        <dgm:constrLst/>
        <dgm:forEach name="Name76" ref="accentRepeat"/>
      </dgm:layoutNode>
    </dgm:forEach>
    <dgm:forEach name="Name77" axis="ch" ptType="sibTrans" hideLastTrans="0" st="11" cnt="1">
      <dgm:layoutNode name="image11">
        <dgm:alg type="sp"/>
        <dgm:shape xmlns:r="http://schemas.openxmlformats.org/officeDocument/2006/relationships" r:blip="">
          <dgm:adjLst/>
        </dgm:shape>
        <dgm:presOf/>
        <dgm:constrLst/>
        <dgm:forEach name="Name78" ref="imageRepeat"/>
      </dgm:layoutNode>
      <dgm:layoutNode name="imageaccent11">
        <dgm:alg type="sp"/>
        <dgm:shape xmlns:r="http://schemas.openxmlformats.org/officeDocument/2006/relationships" r:blip="">
          <dgm:adjLst/>
        </dgm:shape>
        <dgm:presOf/>
        <dgm:constrLst/>
        <dgm:forEach name="Name79" ref="accentRepeat"/>
      </dgm:layoutNode>
    </dgm:forEach>
    <dgm:forEach name="Name80" axis="ch" ptType="node" st="12" cnt="1">
      <dgm:layoutNode name="text12">
        <dgm:alg type="sp"/>
        <dgm:shape xmlns:r="http://schemas.openxmlformats.org/officeDocument/2006/relationships" r:blip="">
          <dgm:adjLst/>
        </dgm:shape>
        <dgm:presOf/>
        <dgm:constrLst/>
        <dgm:forEach name="Name81" ref="textRepeat"/>
      </dgm:layoutNode>
      <dgm:layoutNode name="textaccent12">
        <dgm:alg type="sp"/>
        <dgm:shape xmlns:r="http://schemas.openxmlformats.org/officeDocument/2006/relationships" r:blip="">
          <dgm:adjLst/>
        </dgm:shape>
        <dgm:presOf/>
        <dgm:constrLst/>
        <dgm:forEach name="Name82" ref="accentRepeat"/>
      </dgm:layoutNode>
    </dgm:forEach>
    <dgm:forEach name="Name83" axis="ch" ptType="sibTrans" hideLastTrans="0" st="12" cnt="1">
      <dgm:layoutNode name="image12">
        <dgm:alg type="sp"/>
        <dgm:shape xmlns:r="http://schemas.openxmlformats.org/officeDocument/2006/relationships" r:blip="">
          <dgm:adjLst/>
        </dgm:shape>
        <dgm:presOf/>
        <dgm:constrLst/>
        <dgm:forEach name="Name84" ref="imageRepeat"/>
      </dgm:layoutNode>
      <dgm:layoutNode name="imageaccent12">
        <dgm:alg type="sp"/>
        <dgm:shape xmlns:r="http://schemas.openxmlformats.org/officeDocument/2006/relationships" r:blip="">
          <dgm:adjLst/>
        </dgm:shape>
        <dgm:presOf/>
        <dgm:constrLst/>
        <dgm:forEach name="Name85" ref="accentRepea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hu-HU"/>
          </a:p>
        </p:txBody>
      </p:sp>
      <p:sp>
        <p:nvSpPr>
          <p:cNvPr id="3" name="Dátum helye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8B69253C-8415-4834-9BB2-C3D96AC91FAE}" type="datetimeFigureOut">
              <a:rPr lang="hu-HU" smtClean="0"/>
              <a:t>2025. 05. 13.</a:t>
            </a:fld>
            <a:endParaRPr lang="hu-HU"/>
          </a:p>
        </p:txBody>
      </p:sp>
      <p:sp>
        <p:nvSpPr>
          <p:cNvPr id="4" name="Diakép helye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hu-HU"/>
          </a:p>
        </p:txBody>
      </p:sp>
      <p:sp>
        <p:nvSpPr>
          <p:cNvPr id="5" name="Jegyzetek helye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6" name="Élőláb helye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hu-HU"/>
          </a:p>
        </p:txBody>
      </p:sp>
      <p:sp>
        <p:nvSpPr>
          <p:cNvPr id="7" name="Dia számának helye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A8AC5C71-0800-4EE3-B010-1EF267EB1421}" type="slidenum">
              <a:rPr lang="hu-HU" smtClean="0"/>
              <a:t>‹#›</a:t>
            </a:fld>
            <a:endParaRPr lang="hu-HU"/>
          </a:p>
        </p:txBody>
      </p:sp>
    </p:spTree>
    <p:extLst>
      <p:ext uri="{BB962C8B-B14F-4D97-AF65-F5344CB8AC3E}">
        <p14:creationId xmlns:p14="http://schemas.microsoft.com/office/powerpoint/2010/main" val="16311834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hu-HU"/>
              <a:t>Mintacím szerkesztése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hu-HU"/>
              <a:t>Alcím mintájának szerkesztése</a:t>
            </a:r>
            <a:endParaRPr kumimoji="0" lang="en-US"/>
          </a:p>
        </p:txBody>
      </p:sp>
      <p:sp>
        <p:nvSpPr>
          <p:cNvPr id="30" name="Date Placeholder 29"/>
          <p:cNvSpPr>
            <a:spLocks noGrp="1"/>
          </p:cNvSpPr>
          <p:nvPr>
            <p:ph type="dt" sz="half" idx="10"/>
          </p:nvPr>
        </p:nvSpPr>
        <p:spPr/>
        <p:txBody>
          <a:bodyPr/>
          <a:lstStyle/>
          <a:p>
            <a:fld id="{49959F4D-4438-4CB1-BD7D-1357B6CE6CDE}" type="datetimeFigureOut">
              <a:rPr lang="hu-HU" smtClean="0"/>
              <a:t>2025. 05. 13.</a:t>
            </a:fld>
            <a:endParaRPr lang="hu-HU"/>
          </a:p>
        </p:txBody>
      </p:sp>
      <p:sp>
        <p:nvSpPr>
          <p:cNvPr id="19" name="Footer Placeholder 18"/>
          <p:cNvSpPr>
            <a:spLocks noGrp="1"/>
          </p:cNvSpPr>
          <p:nvPr>
            <p:ph type="ftr" sz="quarter" idx="11"/>
          </p:nvPr>
        </p:nvSpPr>
        <p:spPr/>
        <p:txBody>
          <a:bodyPr/>
          <a:lstStyle/>
          <a:p>
            <a:endParaRPr lang="hu-HU"/>
          </a:p>
        </p:txBody>
      </p:sp>
      <p:sp>
        <p:nvSpPr>
          <p:cNvPr id="27" name="Slide Number Placeholder 26"/>
          <p:cNvSpPr>
            <a:spLocks noGrp="1"/>
          </p:cNvSpPr>
          <p:nvPr>
            <p:ph type="sldNum" sz="quarter" idx="12"/>
          </p:nvPr>
        </p:nvSpPr>
        <p:spPr/>
        <p:txBody>
          <a:bodyPr/>
          <a:lstStyle/>
          <a:p>
            <a:fld id="{46EF4742-BC80-4A68-A996-9ED0AD998E13}" type="slidenum">
              <a:rPr lang="hu-HU" smtClean="0"/>
              <a:t>‹#›</a:t>
            </a:fld>
            <a:endParaRPr lang="hu-H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hu-HU"/>
              <a:t>Mintacím szerkesztése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hu-HU"/>
              <a:t>Mintaszöveg szerkesztése</a:t>
            </a:r>
          </a:p>
          <a:p>
            <a:pPr lvl="1" eaLnBrk="1" latinLnBrk="0" hangingPunct="1"/>
            <a:r>
              <a:rPr lang="hu-HU"/>
              <a:t>Második szint</a:t>
            </a:r>
          </a:p>
          <a:p>
            <a:pPr lvl="2" eaLnBrk="1" latinLnBrk="0" hangingPunct="1"/>
            <a:r>
              <a:rPr lang="hu-HU"/>
              <a:t>Harmadik szint</a:t>
            </a:r>
          </a:p>
          <a:p>
            <a:pPr lvl="3" eaLnBrk="1" latinLnBrk="0" hangingPunct="1"/>
            <a:r>
              <a:rPr lang="hu-HU"/>
              <a:t>Negyedik szint</a:t>
            </a:r>
          </a:p>
          <a:p>
            <a:pPr lvl="4" eaLnBrk="1" latinLnBrk="0" hangingPunct="1"/>
            <a:r>
              <a:rPr lang="hu-HU"/>
              <a:t>Ötödik szint</a:t>
            </a:r>
            <a:endParaRPr kumimoji="0" lang="en-US"/>
          </a:p>
        </p:txBody>
      </p:sp>
      <p:sp>
        <p:nvSpPr>
          <p:cNvPr id="4" name="Date Placeholder 3"/>
          <p:cNvSpPr>
            <a:spLocks noGrp="1"/>
          </p:cNvSpPr>
          <p:nvPr>
            <p:ph type="dt" sz="half" idx="10"/>
          </p:nvPr>
        </p:nvSpPr>
        <p:spPr/>
        <p:txBody>
          <a:bodyPr/>
          <a:lstStyle/>
          <a:p>
            <a:fld id="{49959F4D-4438-4CB1-BD7D-1357B6CE6CDE}" type="datetimeFigureOut">
              <a:rPr lang="hu-HU" smtClean="0"/>
              <a:t>2025. 05. 13.</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46EF4742-BC80-4A68-A996-9ED0AD998E13}" type="slidenum">
              <a:rPr lang="hu-HU" smtClean="0"/>
              <a:t>‹#›</a:t>
            </a:fld>
            <a:endParaRPr lang="hu-H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hu-HU"/>
              <a:t>Mintacím szerkesztése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hu-HU"/>
              <a:t>Mintaszöveg szerkesztése</a:t>
            </a:r>
          </a:p>
          <a:p>
            <a:pPr lvl="1" eaLnBrk="1" latinLnBrk="0" hangingPunct="1"/>
            <a:r>
              <a:rPr lang="hu-HU"/>
              <a:t>Második szint</a:t>
            </a:r>
          </a:p>
          <a:p>
            <a:pPr lvl="2" eaLnBrk="1" latinLnBrk="0" hangingPunct="1"/>
            <a:r>
              <a:rPr lang="hu-HU"/>
              <a:t>Harmadik szint</a:t>
            </a:r>
          </a:p>
          <a:p>
            <a:pPr lvl="3" eaLnBrk="1" latinLnBrk="0" hangingPunct="1"/>
            <a:r>
              <a:rPr lang="hu-HU"/>
              <a:t>Negyedik szint</a:t>
            </a:r>
          </a:p>
          <a:p>
            <a:pPr lvl="4" eaLnBrk="1" latinLnBrk="0" hangingPunct="1"/>
            <a:r>
              <a:rPr lang="hu-HU"/>
              <a:t>Ötödik szint</a:t>
            </a:r>
            <a:endParaRPr kumimoji="0" lang="en-US"/>
          </a:p>
        </p:txBody>
      </p:sp>
      <p:sp>
        <p:nvSpPr>
          <p:cNvPr id="4" name="Date Placeholder 3"/>
          <p:cNvSpPr>
            <a:spLocks noGrp="1"/>
          </p:cNvSpPr>
          <p:nvPr>
            <p:ph type="dt" sz="half" idx="10"/>
          </p:nvPr>
        </p:nvSpPr>
        <p:spPr/>
        <p:txBody>
          <a:bodyPr/>
          <a:lstStyle/>
          <a:p>
            <a:fld id="{49959F4D-4438-4CB1-BD7D-1357B6CE6CDE}" type="datetimeFigureOut">
              <a:rPr lang="hu-HU" smtClean="0"/>
              <a:t>2025. 05. 13.</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46EF4742-BC80-4A68-A996-9ED0AD998E13}" type="slidenum">
              <a:rPr lang="hu-HU" smtClean="0"/>
              <a:t>‹#›</a:t>
            </a:fld>
            <a:endParaRPr lang="hu-H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hu-HU"/>
              <a:t>Mintacím szerkesztése</a:t>
            </a:r>
            <a:endParaRPr kumimoji="0" lang="en-US"/>
          </a:p>
        </p:txBody>
      </p:sp>
      <p:sp>
        <p:nvSpPr>
          <p:cNvPr id="3" name="Content Placeholder 2"/>
          <p:cNvSpPr>
            <a:spLocks noGrp="1"/>
          </p:cNvSpPr>
          <p:nvPr>
            <p:ph idx="1"/>
          </p:nvPr>
        </p:nvSpPr>
        <p:spPr/>
        <p:txBody>
          <a:bodyPr/>
          <a:lstStyle/>
          <a:p>
            <a:pPr lvl="0" eaLnBrk="1" latinLnBrk="0" hangingPunct="1"/>
            <a:r>
              <a:rPr lang="hu-HU"/>
              <a:t>Mintaszöveg szerkesztése</a:t>
            </a:r>
          </a:p>
          <a:p>
            <a:pPr lvl="1" eaLnBrk="1" latinLnBrk="0" hangingPunct="1"/>
            <a:r>
              <a:rPr lang="hu-HU"/>
              <a:t>Második szint</a:t>
            </a:r>
          </a:p>
          <a:p>
            <a:pPr lvl="2" eaLnBrk="1" latinLnBrk="0" hangingPunct="1"/>
            <a:r>
              <a:rPr lang="hu-HU"/>
              <a:t>Harmadik szint</a:t>
            </a:r>
          </a:p>
          <a:p>
            <a:pPr lvl="3" eaLnBrk="1" latinLnBrk="0" hangingPunct="1"/>
            <a:r>
              <a:rPr lang="hu-HU"/>
              <a:t>Negyedik szint</a:t>
            </a:r>
          </a:p>
          <a:p>
            <a:pPr lvl="4" eaLnBrk="1" latinLnBrk="0" hangingPunct="1"/>
            <a:r>
              <a:rPr lang="hu-HU"/>
              <a:t>Ötödik szint</a:t>
            </a:r>
            <a:endParaRPr kumimoji="0" lang="en-US"/>
          </a:p>
        </p:txBody>
      </p:sp>
      <p:sp>
        <p:nvSpPr>
          <p:cNvPr id="4" name="Date Placeholder 3"/>
          <p:cNvSpPr>
            <a:spLocks noGrp="1"/>
          </p:cNvSpPr>
          <p:nvPr>
            <p:ph type="dt" sz="half" idx="10"/>
          </p:nvPr>
        </p:nvSpPr>
        <p:spPr/>
        <p:txBody>
          <a:bodyPr/>
          <a:lstStyle/>
          <a:p>
            <a:fld id="{49959F4D-4438-4CB1-BD7D-1357B6CE6CDE}" type="datetimeFigureOut">
              <a:rPr lang="hu-HU" smtClean="0"/>
              <a:t>2025. 05. 13.</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46EF4742-BC80-4A68-A996-9ED0AD998E13}" type="slidenum">
              <a:rPr lang="hu-HU" smtClean="0"/>
              <a:t>‹#›</a:t>
            </a:fld>
            <a:endParaRPr lang="hu-H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hu-HU"/>
              <a:t>Mintacím szerkesztése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hu-HU"/>
              <a:t>Mintaszöveg szerkesztése</a:t>
            </a:r>
          </a:p>
        </p:txBody>
      </p:sp>
      <p:sp>
        <p:nvSpPr>
          <p:cNvPr id="4" name="Date Placeholder 3"/>
          <p:cNvSpPr>
            <a:spLocks noGrp="1"/>
          </p:cNvSpPr>
          <p:nvPr>
            <p:ph type="dt" sz="half" idx="10"/>
          </p:nvPr>
        </p:nvSpPr>
        <p:spPr/>
        <p:txBody>
          <a:bodyPr/>
          <a:lstStyle/>
          <a:p>
            <a:fld id="{49959F4D-4438-4CB1-BD7D-1357B6CE6CDE}" type="datetimeFigureOut">
              <a:rPr lang="hu-HU" smtClean="0"/>
              <a:t>2025. 05. 13.</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46EF4742-BC80-4A68-A996-9ED0AD998E13}" type="slidenum">
              <a:rPr lang="hu-HU" smtClean="0"/>
              <a:t>‹#›</a:t>
            </a:fld>
            <a:endParaRPr lang="hu-H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hu-HU"/>
              <a:t>Mintacím szerkesztése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hu-HU"/>
              <a:t>Mintaszöveg szerkesztése</a:t>
            </a:r>
          </a:p>
          <a:p>
            <a:pPr lvl="1" eaLnBrk="1" latinLnBrk="0" hangingPunct="1"/>
            <a:r>
              <a:rPr lang="hu-HU"/>
              <a:t>Második szint</a:t>
            </a:r>
          </a:p>
          <a:p>
            <a:pPr lvl="2" eaLnBrk="1" latinLnBrk="0" hangingPunct="1"/>
            <a:r>
              <a:rPr lang="hu-HU"/>
              <a:t>Harmadik szint</a:t>
            </a:r>
          </a:p>
          <a:p>
            <a:pPr lvl="3" eaLnBrk="1" latinLnBrk="0" hangingPunct="1"/>
            <a:r>
              <a:rPr lang="hu-HU"/>
              <a:t>Negyedik szint</a:t>
            </a:r>
          </a:p>
          <a:p>
            <a:pPr lvl="4" eaLnBrk="1" latinLnBrk="0" hangingPunct="1"/>
            <a:r>
              <a:rPr lang="hu-HU"/>
              <a:t>Ötödik szint</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hu-HU"/>
              <a:t>Mintaszöveg szerkesztése</a:t>
            </a:r>
          </a:p>
          <a:p>
            <a:pPr lvl="1" eaLnBrk="1" latinLnBrk="0" hangingPunct="1"/>
            <a:r>
              <a:rPr lang="hu-HU"/>
              <a:t>Második szint</a:t>
            </a:r>
          </a:p>
          <a:p>
            <a:pPr lvl="2" eaLnBrk="1" latinLnBrk="0" hangingPunct="1"/>
            <a:r>
              <a:rPr lang="hu-HU"/>
              <a:t>Harmadik szint</a:t>
            </a:r>
          </a:p>
          <a:p>
            <a:pPr lvl="3" eaLnBrk="1" latinLnBrk="0" hangingPunct="1"/>
            <a:r>
              <a:rPr lang="hu-HU"/>
              <a:t>Negyedik szint</a:t>
            </a:r>
          </a:p>
          <a:p>
            <a:pPr lvl="4" eaLnBrk="1" latinLnBrk="0" hangingPunct="1"/>
            <a:r>
              <a:rPr lang="hu-HU"/>
              <a:t>Ötödik szint</a:t>
            </a:r>
            <a:endParaRPr kumimoji="0" lang="en-US"/>
          </a:p>
        </p:txBody>
      </p:sp>
      <p:sp>
        <p:nvSpPr>
          <p:cNvPr id="5" name="Date Placeholder 4"/>
          <p:cNvSpPr>
            <a:spLocks noGrp="1"/>
          </p:cNvSpPr>
          <p:nvPr>
            <p:ph type="dt" sz="half" idx="10"/>
          </p:nvPr>
        </p:nvSpPr>
        <p:spPr/>
        <p:txBody>
          <a:bodyPr/>
          <a:lstStyle/>
          <a:p>
            <a:fld id="{49959F4D-4438-4CB1-BD7D-1357B6CE6CDE}" type="datetimeFigureOut">
              <a:rPr lang="hu-HU" smtClean="0"/>
              <a:t>2025. 05. 13.</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p:txBody>
          <a:bodyPr/>
          <a:lstStyle/>
          <a:p>
            <a:fld id="{46EF4742-BC80-4A68-A996-9ED0AD998E13}" type="slidenum">
              <a:rPr lang="hu-HU" smtClean="0"/>
              <a:t>‹#›</a:t>
            </a:fld>
            <a:endParaRPr lang="hu-H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hu-HU"/>
              <a:t>Mintacím szerkesztése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hu-HU"/>
              <a:t>Mintaszöveg szerkesztése</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hu-HU"/>
              <a:t>Mintaszöveg szerkesztése</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hu-HU"/>
              <a:t>Mintaszöveg szerkesztése</a:t>
            </a:r>
          </a:p>
          <a:p>
            <a:pPr lvl="1" eaLnBrk="1" latinLnBrk="0" hangingPunct="1"/>
            <a:r>
              <a:rPr lang="hu-HU"/>
              <a:t>Második szint</a:t>
            </a:r>
          </a:p>
          <a:p>
            <a:pPr lvl="2" eaLnBrk="1" latinLnBrk="0" hangingPunct="1"/>
            <a:r>
              <a:rPr lang="hu-HU"/>
              <a:t>Harmadik szint</a:t>
            </a:r>
          </a:p>
          <a:p>
            <a:pPr lvl="3" eaLnBrk="1" latinLnBrk="0" hangingPunct="1"/>
            <a:r>
              <a:rPr lang="hu-HU"/>
              <a:t>Negyedik szint</a:t>
            </a:r>
          </a:p>
          <a:p>
            <a:pPr lvl="4" eaLnBrk="1" latinLnBrk="0" hangingPunct="1"/>
            <a:r>
              <a:rPr lang="hu-HU"/>
              <a:t>Ötödik szint</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hu-HU"/>
              <a:t>Mintaszöveg szerkesztése</a:t>
            </a:r>
          </a:p>
          <a:p>
            <a:pPr lvl="1" eaLnBrk="1" latinLnBrk="0" hangingPunct="1"/>
            <a:r>
              <a:rPr lang="hu-HU"/>
              <a:t>Második szint</a:t>
            </a:r>
          </a:p>
          <a:p>
            <a:pPr lvl="2" eaLnBrk="1" latinLnBrk="0" hangingPunct="1"/>
            <a:r>
              <a:rPr lang="hu-HU"/>
              <a:t>Harmadik szint</a:t>
            </a:r>
          </a:p>
          <a:p>
            <a:pPr lvl="3" eaLnBrk="1" latinLnBrk="0" hangingPunct="1"/>
            <a:r>
              <a:rPr lang="hu-HU"/>
              <a:t>Negyedik szint</a:t>
            </a:r>
          </a:p>
          <a:p>
            <a:pPr lvl="4" eaLnBrk="1" latinLnBrk="0" hangingPunct="1"/>
            <a:r>
              <a:rPr lang="hu-HU"/>
              <a:t>Ötödik szint</a:t>
            </a:r>
            <a:endParaRPr kumimoji="0" lang="en-US"/>
          </a:p>
        </p:txBody>
      </p:sp>
      <p:sp>
        <p:nvSpPr>
          <p:cNvPr id="7" name="Date Placeholder 6"/>
          <p:cNvSpPr>
            <a:spLocks noGrp="1"/>
          </p:cNvSpPr>
          <p:nvPr>
            <p:ph type="dt" sz="half" idx="10"/>
          </p:nvPr>
        </p:nvSpPr>
        <p:spPr/>
        <p:txBody>
          <a:bodyPr/>
          <a:lstStyle/>
          <a:p>
            <a:fld id="{49959F4D-4438-4CB1-BD7D-1357B6CE6CDE}" type="datetimeFigureOut">
              <a:rPr lang="hu-HU" smtClean="0"/>
              <a:t>2025. 05. 13.</a:t>
            </a:fld>
            <a:endParaRPr lang="hu-HU"/>
          </a:p>
        </p:txBody>
      </p:sp>
      <p:sp>
        <p:nvSpPr>
          <p:cNvPr id="8" name="Footer Placeholder 7"/>
          <p:cNvSpPr>
            <a:spLocks noGrp="1"/>
          </p:cNvSpPr>
          <p:nvPr>
            <p:ph type="ftr" sz="quarter" idx="11"/>
          </p:nvPr>
        </p:nvSpPr>
        <p:spPr/>
        <p:txBody>
          <a:bodyPr/>
          <a:lstStyle/>
          <a:p>
            <a:endParaRPr lang="hu-HU"/>
          </a:p>
        </p:txBody>
      </p:sp>
      <p:sp>
        <p:nvSpPr>
          <p:cNvPr id="9" name="Slide Number Placeholder 8"/>
          <p:cNvSpPr>
            <a:spLocks noGrp="1"/>
          </p:cNvSpPr>
          <p:nvPr>
            <p:ph type="sldNum" sz="quarter" idx="12"/>
          </p:nvPr>
        </p:nvSpPr>
        <p:spPr/>
        <p:txBody>
          <a:bodyPr/>
          <a:lstStyle/>
          <a:p>
            <a:fld id="{46EF4742-BC80-4A68-A996-9ED0AD998E13}" type="slidenum">
              <a:rPr lang="hu-HU" smtClean="0"/>
              <a:t>‹#›</a:t>
            </a:fld>
            <a:endParaRPr lang="hu-H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hu-HU"/>
              <a:t>Mintacím szerkesztése</a:t>
            </a:r>
            <a:endParaRPr kumimoji="0" lang="en-US"/>
          </a:p>
        </p:txBody>
      </p:sp>
      <p:sp>
        <p:nvSpPr>
          <p:cNvPr id="3" name="Date Placeholder 2"/>
          <p:cNvSpPr>
            <a:spLocks noGrp="1"/>
          </p:cNvSpPr>
          <p:nvPr>
            <p:ph type="dt" sz="half" idx="10"/>
          </p:nvPr>
        </p:nvSpPr>
        <p:spPr/>
        <p:txBody>
          <a:bodyPr/>
          <a:lstStyle/>
          <a:p>
            <a:fld id="{49959F4D-4438-4CB1-BD7D-1357B6CE6CDE}" type="datetimeFigureOut">
              <a:rPr lang="hu-HU" smtClean="0"/>
              <a:t>2025. 05. 13.</a:t>
            </a:fld>
            <a:endParaRPr lang="hu-HU"/>
          </a:p>
        </p:txBody>
      </p:sp>
      <p:sp>
        <p:nvSpPr>
          <p:cNvPr id="4" name="Footer Placeholder 3"/>
          <p:cNvSpPr>
            <a:spLocks noGrp="1"/>
          </p:cNvSpPr>
          <p:nvPr>
            <p:ph type="ftr" sz="quarter" idx="11"/>
          </p:nvPr>
        </p:nvSpPr>
        <p:spPr/>
        <p:txBody>
          <a:bodyPr/>
          <a:lstStyle/>
          <a:p>
            <a:endParaRPr lang="hu-HU"/>
          </a:p>
        </p:txBody>
      </p:sp>
      <p:sp>
        <p:nvSpPr>
          <p:cNvPr id="5" name="Slide Number Placeholder 4"/>
          <p:cNvSpPr>
            <a:spLocks noGrp="1"/>
          </p:cNvSpPr>
          <p:nvPr>
            <p:ph type="sldNum" sz="quarter" idx="12"/>
          </p:nvPr>
        </p:nvSpPr>
        <p:spPr/>
        <p:txBody>
          <a:bodyPr/>
          <a:lstStyle/>
          <a:p>
            <a:fld id="{46EF4742-BC80-4A68-A996-9ED0AD998E13}" type="slidenum">
              <a:rPr lang="hu-HU" smtClean="0"/>
              <a:t>‹#›</a:t>
            </a:fld>
            <a:endParaRPr lang="hu-H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959F4D-4438-4CB1-BD7D-1357B6CE6CDE}" type="datetimeFigureOut">
              <a:rPr lang="hu-HU" smtClean="0"/>
              <a:t>2025. 05. 13.</a:t>
            </a:fld>
            <a:endParaRPr lang="hu-HU"/>
          </a:p>
        </p:txBody>
      </p:sp>
      <p:sp>
        <p:nvSpPr>
          <p:cNvPr id="3" name="Footer Placeholder 2"/>
          <p:cNvSpPr>
            <a:spLocks noGrp="1"/>
          </p:cNvSpPr>
          <p:nvPr>
            <p:ph type="ftr" sz="quarter" idx="11"/>
          </p:nvPr>
        </p:nvSpPr>
        <p:spPr/>
        <p:txBody>
          <a:bodyPr/>
          <a:lstStyle/>
          <a:p>
            <a:endParaRPr lang="hu-HU"/>
          </a:p>
        </p:txBody>
      </p:sp>
      <p:sp>
        <p:nvSpPr>
          <p:cNvPr id="4" name="Slide Number Placeholder 3"/>
          <p:cNvSpPr>
            <a:spLocks noGrp="1"/>
          </p:cNvSpPr>
          <p:nvPr>
            <p:ph type="sldNum" sz="quarter" idx="12"/>
          </p:nvPr>
        </p:nvSpPr>
        <p:spPr/>
        <p:txBody>
          <a:bodyPr/>
          <a:lstStyle/>
          <a:p>
            <a:fld id="{46EF4742-BC80-4A68-A996-9ED0AD998E13}" type="slidenum">
              <a:rPr lang="hu-HU" smtClean="0"/>
              <a:t>‹#›</a:t>
            </a:fld>
            <a:endParaRPr lang="hu-H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hu-HU"/>
              <a:t>Mintacím szerkesztése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hu-HU"/>
              <a:t>Mintaszöveg szerkesztése</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hu-HU"/>
              <a:t>Mintaszöveg szerkesztése</a:t>
            </a:r>
          </a:p>
          <a:p>
            <a:pPr lvl="1" eaLnBrk="1" latinLnBrk="0" hangingPunct="1"/>
            <a:r>
              <a:rPr lang="hu-HU"/>
              <a:t>Második szint</a:t>
            </a:r>
          </a:p>
          <a:p>
            <a:pPr lvl="2" eaLnBrk="1" latinLnBrk="0" hangingPunct="1"/>
            <a:r>
              <a:rPr lang="hu-HU"/>
              <a:t>Harmadik szint</a:t>
            </a:r>
          </a:p>
          <a:p>
            <a:pPr lvl="3" eaLnBrk="1" latinLnBrk="0" hangingPunct="1"/>
            <a:r>
              <a:rPr lang="hu-HU"/>
              <a:t>Negyedik szint</a:t>
            </a:r>
          </a:p>
          <a:p>
            <a:pPr lvl="4" eaLnBrk="1" latinLnBrk="0" hangingPunct="1"/>
            <a:r>
              <a:rPr lang="hu-HU"/>
              <a:t>Ötödik szint</a:t>
            </a:r>
            <a:endParaRPr kumimoji="0" lang="en-US"/>
          </a:p>
        </p:txBody>
      </p:sp>
      <p:sp>
        <p:nvSpPr>
          <p:cNvPr id="5" name="Date Placeholder 4"/>
          <p:cNvSpPr>
            <a:spLocks noGrp="1"/>
          </p:cNvSpPr>
          <p:nvPr>
            <p:ph type="dt" sz="half" idx="10"/>
          </p:nvPr>
        </p:nvSpPr>
        <p:spPr/>
        <p:txBody>
          <a:bodyPr/>
          <a:lstStyle/>
          <a:p>
            <a:fld id="{49959F4D-4438-4CB1-BD7D-1357B6CE6CDE}" type="datetimeFigureOut">
              <a:rPr lang="hu-HU" smtClean="0"/>
              <a:t>2025. 05. 13.</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p:txBody>
          <a:bodyPr/>
          <a:lstStyle/>
          <a:p>
            <a:fld id="{46EF4742-BC80-4A68-A996-9ED0AD998E13}" type="slidenum">
              <a:rPr lang="hu-HU" smtClean="0"/>
              <a:t>‹#›</a:t>
            </a:fld>
            <a:endParaRPr lang="hu-H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Kép képaláírással">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hu-HU"/>
              <a:t>Mintacím szerkesztése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hu-HU"/>
              <a:t>Mintaszöveg szerkesztése</a:t>
            </a:r>
          </a:p>
        </p:txBody>
      </p:sp>
      <p:sp>
        <p:nvSpPr>
          <p:cNvPr id="5" name="Date Placeholder 4"/>
          <p:cNvSpPr>
            <a:spLocks noGrp="1"/>
          </p:cNvSpPr>
          <p:nvPr>
            <p:ph type="dt" sz="half" idx="10"/>
          </p:nvPr>
        </p:nvSpPr>
        <p:spPr/>
        <p:txBody>
          <a:bodyPr/>
          <a:lstStyle/>
          <a:p>
            <a:fld id="{49959F4D-4438-4CB1-BD7D-1357B6CE6CDE}" type="datetimeFigureOut">
              <a:rPr lang="hu-HU" smtClean="0"/>
              <a:t>2025. 05. 13.</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a:xfrm>
            <a:off x="8077200" y="6356350"/>
            <a:ext cx="609600" cy="365125"/>
          </a:xfrm>
        </p:spPr>
        <p:txBody>
          <a:bodyPr/>
          <a:lstStyle/>
          <a:p>
            <a:fld id="{46EF4742-BC80-4A68-A996-9ED0AD998E13}" type="slidenum">
              <a:rPr lang="hu-HU" smtClean="0"/>
              <a:t>‹#›</a:t>
            </a:fld>
            <a:endParaRPr lang="hu-HU"/>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hu-HU"/>
              <a:t>Kép beszúrásához kattintson az ikonra</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hu-HU"/>
              <a:t>Mintacím szerkesztése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hu-HU"/>
              <a:t>Mintaszöveg szerkesztése</a:t>
            </a:r>
          </a:p>
          <a:p>
            <a:pPr lvl="1" eaLnBrk="1" latinLnBrk="0" hangingPunct="1"/>
            <a:r>
              <a:rPr kumimoji="0" lang="hu-HU"/>
              <a:t>Második szint</a:t>
            </a:r>
          </a:p>
          <a:p>
            <a:pPr lvl="2" eaLnBrk="1" latinLnBrk="0" hangingPunct="1"/>
            <a:r>
              <a:rPr kumimoji="0" lang="hu-HU"/>
              <a:t>Harmadik szint</a:t>
            </a:r>
          </a:p>
          <a:p>
            <a:pPr lvl="3" eaLnBrk="1" latinLnBrk="0" hangingPunct="1"/>
            <a:r>
              <a:rPr kumimoji="0" lang="hu-HU"/>
              <a:t>Negyedik szint</a:t>
            </a:r>
          </a:p>
          <a:p>
            <a:pPr lvl="4" eaLnBrk="1" latinLnBrk="0" hangingPunct="1"/>
            <a:r>
              <a:rPr kumimoji="0" lang="hu-HU"/>
              <a:t>Ötödik szint</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9959F4D-4438-4CB1-BD7D-1357B6CE6CDE}" type="datetimeFigureOut">
              <a:rPr lang="hu-HU" smtClean="0"/>
              <a:t>2025. 05. 13.</a:t>
            </a:fld>
            <a:endParaRPr lang="hu-HU"/>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hu-HU"/>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6EF4742-BC80-4A68-A996-9ED0AD998E13}" type="slidenum">
              <a:rPr lang="hu-HU" smtClean="0"/>
              <a:t>‹#›</a:t>
            </a:fld>
            <a:endParaRPr lang="hu-HU"/>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www.btge.hu/"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btge.hu/" TargetMode="External"/><Relationship Id="rId2" Type="http://schemas.openxmlformats.org/officeDocument/2006/relationships/hyperlink" Target="mailto:btge@t-online.hu"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2" name="Cím 1"/>
          <p:cNvSpPr>
            <a:spLocks noGrp="1"/>
          </p:cNvSpPr>
          <p:nvPr>
            <p:ph type="ctrTitle"/>
          </p:nvPr>
        </p:nvSpPr>
        <p:spPr>
          <a:xfrm>
            <a:off x="890342" y="2016224"/>
            <a:ext cx="7851648" cy="3573016"/>
          </a:xfrm>
        </p:spPr>
        <p:txBody>
          <a:bodyPr>
            <a:noAutofit/>
          </a:bodyPr>
          <a:lstStyle/>
          <a:p>
            <a:pPr algn="ctr"/>
            <a:br>
              <a:rPr lang="hu-HU" sz="3600" dirty="0"/>
            </a:br>
            <a:br>
              <a:rPr lang="hu-HU" sz="3600" dirty="0"/>
            </a:br>
            <a:br>
              <a:rPr lang="hu-HU" sz="3600" dirty="0"/>
            </a:br>
            <a:br>
              <a:rPr lang="hu-HU" sz="3600" dirty="0"/>
            </a:br>
            <a:br>
              <a:rPr lang="hu-HU" sz="3600" dirty="0"/>
            </a:br>
            <a:br>
              <a:rPr lang="hu-HU" sz="3600" dirty="0"/>
            </a:br>
            <a:br>
              <a:rPr lang="hu-HU" sz="3600" dirty="0"/>
            </a:br>
            <a:br>
              <a:rPr lang="hu-HU" sz="3600" dirty="0"/>
            </a:br>
            <a:br>
              <a:rPr lang="hu-HU" sz="3600" dirty="0"/>
            </a:br>
            <a:br>
              <a:rPr lang="hu-HU" sz="3600" dirty="0"/>
            </a:br>
            <a:br>
              <a:rPr lang="hu-HU" sz="3600" dirty="0"/>
            </a:br>
            <a:br>
              <a:rPr lang="hu-HU" sz="3600" dirty="0"/>
            </a:br>
            <a:br>
              <a:rPr lang="hu-HU" sz="3600" dirty="0"/>
            </a:br>
            <a:r>
              <a:rPr lang="hu-HU" sz="4500" b="0" dirty="0" err="1">
                <a:solidFill>
                  <a:schemeClr val="bg2"/>
                </a:solidFill>
                <a:effectLst/>
              </a:rPr>
              <a:t>Mikrovállalkozások</a:t>
            </a:r>
            <a:r>
              <a:rPr lang="hu-HU" sz="4500" b="0" dirty="0">
                <a:solidFill>
                  <a:schemeClr val="bg2"/>
                </a:solidFill>
                <a:effectLst/>
              </a:rPr>
              <a:t> fejlesztésének támogatása</a:t>
            </a:r>
            <a:br>
              <a:rPr lang="hu-HU" sz="4500" b="0" dirty="0">
                <a:solidFill>
                  <a:schemeClr val="bg2"/>
                </a:solidFill>
                <a:effectLst/>
              </a:rPr>
            </a:br>
            <a:br>
              <a:rPr lang="hu-HU" sz="4500" dirty="0">
                <a:effectLst/>
                <a:ea typeface="Calibri" panose="020F0502020204030204" pitchFamily="34" charset="0"/>
                <a:cs typeface="Times New Roman" panose="02020603050405020304" pitchFamily="18" charset="0"/>
              </a:rPr>
            </a:br>
            <a:r>
              <a:rPr lang="hu-HU" sz="4500" b="0" dirty="0">
                <a:solidFill>
                  <a:schemeClr val="bg2"/>
                </a:solidFill>
                <a:effectLst/>
              </a:rPr>
              <a:t>KAP-RD57-011-2-25</a:t>
            </a:r>
            <a:br>
              <a:rPr lang="hu-HU" sz="1800" dirty="0">
                <a:effectLst/>
                <a:latin typeface="Calibri" panose="020F0502020204030204" pitchFamily="34" charset="0"/>
                <a:ea typeface="Calibri" panose="020F0502020204030204" pitchFamily="34" charset="0"/>
                <a:cs typeface="Times New Roman" panose="02020603050405020304" pitchFamily="18" charset="0"/>
              </a:rPr>
            </a:br>
            <a:endParaRPr lang="hu-HU" sz="5000" b="0" dirty="0">
              <a:solidFill>
                <a:schemeClr val="bg2"/>
              </a:solidFill>
              <a:effectLst/>
            </a:endParaRPr>
          </a:p>
        </p:txBody>
      </p:sp>
      <p:pic>
        <p:nvPicPr>
          <p:cNvPr id="4" name="Kép 3" descr="BTGE Logo Transparens.png"/>
          <p:cNvPicPr>
            <a:picLocks noChangeAspect="1"/>
          </p:cNvPicPr>
          <p:nvPr/>
        </p:nvPicPr>
        <p:blipFill>
          <a:blip r:embed="rId2" cstate="print"/>
          <a:stretch>
            <a:fillRect/>
          </a:stretch>
        </p:blipFill>
        <p:spPr>
          <a:xfrm>
            <a:off x="6647861" y="0"/>
            <a:ext cx="2486803" cy="2016224"/>
          </a:xfrm>
          <a:prstGeom prst="rect">
            <a:avLst/>
          </a:prstGeom>
        </p:spPr>
      </p:pic>
      <p:pic>
        <p:nvPicPr>
          <p:cNvPr id="6" name="Kép 5"/>
          <p:cNvPicPr/>
          <p:nvPr/>
        </p:nvPicPr>
        <p:blipFill rotWithShape="1">
          <a:blip r:embed="rId3" cstate="print">
            <a:extLst>
              <a:ext uri="{28A0092B-C50C-407E-A947-70E740481C1C}">
                <a14:useLocalDpi xmlns:a14="http://schemas.microsoft.com/office/drawing/2010/main" val="0"/>
              </a:ext>
            </a:extLst>
          </a:blip>
          <a:srcRect t="11029"/>
          <a:stretch/>
        </p:blipFill>
        <p:spPr bwMode="auto">
          <a:xfrm>
            <a:off x="5984611" y="5445224"/>
            <a:ext cx="2946400" cy="1092835"/>
          </a:xfrm>
          <a:prstGeom prst="rect">
            <a:avLst/>
          </a:prstGeom>
          <a:ln>
            <a:noFill/>
          </a:ln>
          <a:extLst>
            <a:ext uri="{53640926-AAD7-44D8-BBD7-CCE9431645EC}">
              <a14:shadowObscured xmlns:a14="http://schemas.microsoft.com/office/drawing/2010/main"/>
            </a:ext>
          </a:extLst>
        </p:spPr>
      </p:pic>
      <p:pic>
        <p:nvPicPr>
          <p:cNvPr id="1026" name="Picture 2">
            <a:extLst>
              <a:ext uri="{FF2B5EF4-FFF2-40B4-BE49-F238E27FC236}">
                <a16:creationId xmlns:a16="http://schemas.microsoft.com/office/drawing/2014/main" id="{BDA3B9E8-AFF4-F097-B850-98C28AD188B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552" y="406068"/>
            <a:ext cx="3096344" cy="1586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61523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4164E7A2-2322-009D-0DFD-F4A595088C0F}"/>
              </a:ext>
            </a:extLst>
          </p:cNvPr>
          <p:cNvSpPr>
            <a:spLocks noGrp="1"/>
          </p:cNvSpPr>
          <p:nvPr>
            <p:ph type="title"/>
          </p:nvPr>
        </p:nvSpPr>
        <p:spPr>
          <a:xfrm>
            <a:off x="457200" y="199438"/>
            <a:ext cx="8229600" cy="792088"/>
          </a:xfrm>
        </p:spPr>
        <p:txBody>
          <a:bodyPr>
            <a:normAutofit/>
          </a:bodyPr>
          <a:lstStyle/>
          <a:p>
            <a:r>
              <a:rPr lang="hu-HU" sz="4500" dirty="0"/>
              <a:t>Tartalmi értékelési szempontok</a:t>
            </a:r>
          </a:p>
        </p:txBody>
      </p:sp>
      <p:sp>
        <p:nvSpPr>
          <p:cNvPr id="3" name="Tartalom helye 2">
            <a:extLst>
              <a:ext uri="{FF2B5EF4-FFF2-40B4-BE49-F238E27FC236}">
                <a16:creationId xmlns:a16="http://schemas.microsoft.com/office/drawing/2014/main" id="{6D7E8901-268F-C119-70FE-822EB465C108}"/>
              </a:ext>
            </a:extLst>
          </p:cNvPr>
          <p:cNvSpPr>
            <a:spLocks noGrp="1"/>
          </p:cNvSpPr>
          <p:nvPr>
            <p:ph idx="1"/>
          </p:nvPr>
        </p:nvSpPr>
        <p:spPr>
          <a:xfrm>
            <a:off x="457200" y="1340768"/>
            <a:ext cx="8229600" cy="5328592"/>
          </a:xfrm>
        </p:spPr>
        <p:txBody>
          <a:bodyPr>
            <a:normAutofit/>
          </a:bodyPr>
          <a:lstStyle/>
          <a:p>
            <a:pPr algn="just"/>
            <a:r>
              <a:rPr lang="hu-HU" sz="2400" b="1" dirty="0">
                <a:effectLst/>
                <a:latin typeface="Calibri" panose="020F0502020204030204" pitchFamily="34" charset="0"/>
                <a:ea typeface="Calibri" panose="020F0502020204030204" pitchFamily="34" charset="0"/>
                <a:cs typeface="Times New Roman" panose="02020603050405020304" pitchFamily="18" charset="0"/>
              </a:rPr>
              <a:t>A fejlesztés megvalósítási helyének lakosságszáma</a:t>
            </a:r>
          </a:p>
          <a:p>
            <a:pPr lvl="2" algn="just"/>
            <a:r>
              <a:rPr lang="hu-HU" sz="2400" dirty="0">
                <a:effectLst/>
                <a:latin typeface="Calibri" panose="020F0502020204030204" pitchFamily="34" charset="0"/>
                <a:ea typeface="Calibri" panose="020F0502020204030204" pitchFamily="34" charset="0"/>
                <a:cs typeface="Times New Roman" panose="02020603050405020304" pitchFamily="18" charset="0"/>
              </a:rPr>
              <a:t>A fejlesztés megvalósításának helyszíne 1000 fő lakos alatt</a:t>
            </a:r>
            <a:endParaRPr lang="hu-HU" sz="2400" dirty="0">
              <a:latin typeface="Calibri" panose="020F0502020204030204" pitchFamily="34" charset="0"/>
              <a:ea typeface="Calibri" panose="020F0502020204030204" pitchFamily="34" charset="0"/>
              <a:cs typeface="Times New Roman" panose="02020603050405020304" pitchFamily="18" charset="0"/>
            </a:endParaRPr>
          </a:p>
          <a:p>
            <a:pPr lvl="2" algn="just"/>
            <a:r>
              <a:rPr lang="hu-HU" sz="2400" dirty="0">
                <a:effectLst/>
                <a:latin typeface="Calibri" panose="020F0502020204030204" pitchFamily="34" charset="0"/>
                <a:ea typeface="Calibri" panose="020F0502020204030204" pitchFamily="34" charset="0"/>
                <a:cs typeface="Times New Roman" panose="02020603050405020304" pitchFamily="18" charset="0"/>
              </a:rPr>
              <a:t>A fejlesztés megvalósításának helyszíne 1000 fő lakos felett</a:t>
            </a:r>
          </a:p>
          <a:p>
            <a:pPr marL="274320" lvl="2" indent="-274320" algn="just">
              <a:buClr>
                <a:schemeClr val="accent3"/>
              </a:buClr>
              <a:buSzPct val="95000"/>
            </a:pPr>
            <a:r>
              <a:rPr lang="hu-HU" sz="2400" dirty="0">
                <a:latin typeface="Calibri" panose="020F0502020204030204" pitchFamily="34" charset="0"/>
                <a:ea typeface="Calibri" panose="020F0502020204030204" pitchFamily="34" charset="0"/>
                <a:cs typeface="Times New Roman" panose="02020603050405020304" pitchFamily="18" charset="0"/>
              </a:rPr>
              <a:t>A támogatást igénylő </a:t>
            </a:r>
            <a:r>
              <a:rPr lang="hu-HU" sz="2400" b="1" dirty="0">
                <a:latin typeface="Calibri" panose="020F0502020204030204" pitchFamily="34" charset="0"/>
                <a:ea typeface="Calibri" panose="020F0502020204030204" pitchFamily="34" charset="0"/>
                <a:cs typeface="Times New Roman" panose="02020603050405020304" pitchFamily="18" charset="0"/>
              </a:rPr>
              <a:t>legfeljebb 41. életévét</a:t>
            </a:r>
            <a:r>
              <a:rPr lang="hu-HU" sz="2400" dirty="0">
                <a:latin typeface="Calibri" panose="020F0502020204030204" pitchFamily="34" charset="0"/>
                <a:ea typeface="Calibri" panose="020F0502020204030204" pitchFamily="34" charset="0"/>
                <a:cs typeface="Times New Roman" panose="02020603050405020304" pitchFamily="18" charset="0"/>
              </a:rPr>
              <a:t> még be nem töltött személy vagy </a:t>
            </a:r>
            <a:r>
              <a:rPr lang="hu-HU" sz="2400" b="1" dirty="0">
                <a:latin typeface="Calibri" panose="020F0502020204030204" pitchFamily="34" charset="0"/>
                <a:ea typeface="Calibri" panose="020F0502020204030204" pitchFamily="34" charset="0"/>
                <a:cs typeface="Times New Roman" panose="02020603050405020304" pitchFamily="18" charset="0"/>
              </a:rPr>
              <a:t>nő</a:t>
            </a:r>
            <a:r>
              <a:rPr lang="hu-HU" sz="2400" dirty="0">
                <a:latin typeface="Calibri" panose="020F0502020204030204" pitchFamily="34" charset="0"/>
                <a:ea typeface="Calibri" panose="020F0502020204030204" pitchFamily="34" charset="0"/>
                <a:cs typeface="Times New Roman" panose="02020603050405020304" pitchFamily="18" charset="0"/>
              </a:rPr>
              <a:t>. Egyéni vállalkozó esetében személy vizsgálandó. Jogi személy esetében a vezető tisztséget betöltő / önállóan aláírásra jogosult személy szolgál a pontozás alapjául. </a:t>
            </a:r>
            <a:endParaRPr lang="hu-HU" sz="2400" dirty="0">
              <a:effectLst/>
              <a:latin typeface="Calibri" panose="020F0502020204030204" pitchFamily="34" charset="0"/>
              <a:ea typeface="Calibri" panose="020F0502020204030204" pitchFamily="34" charset="0"/>
              <a:cs typeface="Times New Roman" panose="02020603050405020304" pitchFamily="18" charset="0"/>
            </a:endParaRPr>
          </a:p>
          <a:p>
            <a:pPr marL="274320" lvl="2" indent="-274320" algn="just">
              <a:buClr>
                <a:schemeClr val="accent3"/>
              </a:buClr>
              <a:buSzPct val="95000"/>
            </a:pPr>
            <a:r>
              <a:rPr lang="hu-HU" sz="2400" dirty="0">
                <a:latin typeface="Calibri" panose="020F0502020204030204" pitchFamily="34" charset="0"/>
                <a:ea typeface="Calibri" panose="020F0502020204030204" pitchFamily="34" charset="0"/>
                <a:cs typeface="Times New Roman" panose="02020603050405020304" pitchFamily="18" charset="0"/>
              </a:rPr>
              <a:t>A projektnek részét képezi </a:t>
            </a:r>
            <a:r>
              <a:rPr lang="hu-HU" sz="2400" b="1" dirty="0">
                <a:latin typeface="Calibri" panose="020F0502020204030204" pitchFamily="34" charset="0"/>
                <a:ea typeface="Calibri" panose="020F0502020204030204" pitchFamily="34" charset="0"/>
                <a:cs typeface="Times New Roman" panose="02020603050405020304" pitchFamily="18" charset="0"/>
              </a:rPr>
              <a:t>megújuló energiaforrást </a:t>
            </a:r>
            <a:r>
              <a:rPr lang="hu-HU" sz="2400" dirty="0">
                <a:latin typeface="Calibri" panose="020F0502020204030204" pitchFamily="34" charset="0"/>
                <a:ea typeface="Calibri" panose="020F0502020204030204" pitchFamily="34" charset="0"/>
                <a:cs typeface="Times New Roman" panose="02020603050405020304" pitchFamily="18" charset="0"/>
              </a:rPr>
              <a:t>hasznosító technológia fejlesztése vagy kiépítése</a:t>
            </a:r>
          </a:p>
          <a:p>
            <a:pPr marL="548640" lvl="4" indent="0" algn="just">
              <a:buSzPct val="95000"/>
              <a:buNone/>
            </a:pPr>
            <a:endParaRPr lang="hu-HU" sz="2400" dirty="0">
              <a:effectLst/>
              <a:latin typeface="Calibri" panose="020F0502020204030204" pitchFamily="34" charset="0"/>
              <a:ea typeface="Calibri" panose="020F0502020204030204" pitchFamily="34" charset="0"/>
              <a:cs typeface="Times New Roman" panose="02020603050405020304" pitchFamily="18" charset="0"/>
            </a:endParaRPr>
          </a:p>
          <a:p>
            <a:pPr marL="822960" lvl="4" indent="-274320">
              <a:buSzPct val="95000"/>
            </a:pPr>
            <a:endParaRPr lang="hu-HU" sz="1700" dirty="0">
              <a:latin typeface="Calibri" panose="020F0502020204030204" pitchFamily="34" charset="0"/>
              <a:ea typeface="Calibri" panose="020F0502020204030204" pitchFamily="34" charset="0"/>
              <a:cs typeface="Times New Roman" panose="02020603050405020304" pitchFamily="18" charset="0"/>
            </a:endParaRPr>
          </a:p>
          <a:p>
            <a:pPr marL="822960" lvl="4" indent="-274320">
              <a:buSzPct val="95000"/>
            </a:pPr>
            <a:endParaRPr lang="hu-HU" sz="17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967727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8D821436-87A5-EAAF-2E6B-4EC07AFB6A8C}"/>
              </a:ext>
            </a:extLst>
          </p:cNvPr>
          <p:cNvSpPr>
            <a:spLocks noGrp="1"/>
          </p:cNvSpPr>
          <p:nvPr>
            <p:ph type="title"/>
          </p:nvPr>
        </p:nvSpPr>
        <p:spPr>
          <a:xfrm>
            <a:off x="457200" y="188640"/>
            <a:ext cx="8229600" cy="720080"/>
          </a:xfrm>
        </p:spPr>
        <p:txBody>
          <a:bodyPr>
            <a:normAutofit fontScale="90000"/>
          </a:bodyPr>
          <a:lstStyle/>
          <a:p>
            <a:r>
              <a:rPr lang="hu-HU" sz="4500" dirty="0"/>
              <a:t>Tartalmi értékelési szempontok</a:t>
            </a:r>
          </a:p>
        </p:txBody>
      </p:sp>
      <p:sp>
        <p:nvSpPr>
          <p:cNvPr id="3" name="Tartalom helye 2">
            <a:extLst>
              <a:ext uri="{FF2B5EF4-FFF2-40B4-BE49-F238E27FC236}">
                <a16:creationId xmlns:a16="http://schemas.microsoft.com/office/drawing/2014/main" id="{1900FBF2-8C73-C55F-79DB-32D67E0AE282}"/>
              </a:ext>
            </a:extLst>
          </p:cNvPr>
          <p:cNvSpPr>
            <a:spLocks noGrp="1"/>
          </p:cNvSpPr>
          <p:nvPr>
            <p:ph idx="1"/>
          </p:nvPr>
        </p:nvSpPr>
        <p:spPr>
          <a:xfrm>
            <a:off x="457200" y="1412776"/>
            <a:ext cx="8229600" cy="5256584"/>
          </a:xfrm>
        </p:spPr>
        <p:txBody>
          <a:bodyPr>
            <a:normAutofit/>
          </a:bodyPr>
          <a:lstStyle/>
          <a:p>
            <a:pPr algn="just"/>
            <a:r>
              <a:rPr lang="hu-HU" sz="2400" dirty="0">
                <a:effectLst/>
                <a:latin typeface="Calibri" panose="020F0502020204030204" pitchFamily="34" charset="0"/>
                <a:ea typeface="Calibri" panose="020F0502020204030204" pitchFamily="34" charset="0"/>
                <a:cs typeface="Times New Roman" panose="02020603050405020304" pitchFamily="18" charset="0"/>
              </a:rPr>
              <a:t>Támogatási kérelem benyújtása előtt, részt vett a Borsod-Torna-Gömör Egyesület által </a:t>
            </a:r>
            <a:r>
              <a:rPr lang="hu-HU" sz="2400" b="1" dirty="0">
                <a:effectLst/>
                <a:latin typeface="Calibri" panose="020F0502020204030204" pitchFamily="34" charset="0"/>
                <a:ea typeface="Calibri" panose="020F0502020204030204" pitchFamily="34" charset="0"/>
                <a:cs typeface="Times New Roman" panose="02020603050405020304" pitchFamily="18" charset="0"/>
              </a:rPr>
              <a:t>biztosított konzultáción</a:t>
            </a:r>
          </a:p>
          <a:p>
            <a:pPr marL="0" indent="0" algn="just">
              <a:buNone/>
            </a:pPr>
            <a:endParaRPr lang="hu-HU" sz="2400" dirty="0">
              <a:latin typeface="Calibri" panose="020F0502020204030204" pitchFamily="34" charset="0"/>
              <a:ea typeface="Calibri" panose="020F0502020204030204" pitchFamily="34" charset="0"/>
              <a:cs typeface="Times New Roman" panose="02020603050405020304" pitchFamily="18" charset="0"/>
            </a:endParaRPr>
          </a:p>
          <a:p>
            <a:pPr marL="274320" lvl="2" indent="-274320" algn="just">
              <a:buClr>
                <a:schemeClr val="accent3"/>
              </a:buClr>
              <a:buSzPct val="95000"/>
            </a:pPr>
            <a:r>
              <a:rPr lang="hu-HU" sz="2400" dirty="0">
                <a:latin typeface="Calibri" panose="020F0502020204030204" pitchFamily="34" charset="0"/>
                <a:ea typeface="Calibri" panose="020F0502020204030204" pitchFamily="34" charset="0"/>
                <a:cs typeface="Times New Roman" panose="02020603050405020304" pitchFamily="18" charset="0"/>
              </a:rPr>
              <a:t>Részvétel a </a:t>
            </a:r>
            <a:r>
              <a:rPr lang="hu-HU" sz="2400" b="1" dirty="0">
                <a:latin typeface="Calibri" panose="020F0502020204030204" pitchFamily="34" charset="0"/>
                <a:ea typeface="Calibri" panose="020F0502020204030204" pitchFamily="34" charset="0"/>
                <a:cs typeface="Times New Roman" panose="02020603050405020304" pitchFamily="18" charset="0"/>
              </a:rPr>
              <a:t>Borsod-Torna-Gömör</a:t>
            </a:r>
            <a:r>
              <a:rPr lang="hu-HU" sz="2400" dirty="0">
                <a:latin typeface="Calibri" panose="020F0502020204030204" pitchFamily="34" charset="0"/>
                <a:ea typeface="Calibri" panose="020F0502020204030204" pitchFamily="34" charset="0"/>
                <a:cs typeface="Times New Roman" panose="02020603050405020304" pitchFamily="18" charset="0"/>
              </a:rPr>
              <a:t> Egyesület  </a:t>
            </a:r>
            <a:r>
              <a:rPr lang="hu-HU" sz="2400" b="1" dirty="0">
                <a:latin typeface="Calibri" panose="020F0502020204030204" pitchFamily="34" charset="0"/>
                <a:ea typeface="Calibri" panose="020F0502020204030204" pitchFamily="34" charset="0"/>
                <a:cs typeface="Times New Roman" panose="02020603050405020304" pitchFamily="18" charset="0"/>
              </a:rPr>
              <a:t>együttműködésben</a:t>
            </a:r>
          </a:p>
          <a:p>
            <a:pPr marL="548640" lvl="4" indent="0" algn="just">
              <a:buSzPct val="95000"/>
              <a:buNone/>
            </a:pPr>
            <a:r>
              <a:rPr lang="hu-HU" sz="2400" dirty="0">
                <a:effectLst/>
                <a:latin typeface="Calibri" panose="020F0502020204030204" pitchFamily="34" charset="0"/>
                <a:ea typeface="Calibri" panose="020F0502020204030204" pitchFamily="34" charset="0"/>
                <a:cs typeface="Times New Roman" panose="02020603050405020304" pitchFamily="18" charset="0"/>
              </a:rPr>
              <a:t>	-5 vagy annál több éve tagja </a:t>
            </a:r>
          </a:p>
          <a:p>
            <a:pPr marL="548640" lvl="4" indent="0" algn="just">
              <a:buSzPct val="95000"/>
              <a:buNone/>
            </a:pPr>
            <a:r>
              <a:rPr lang="hu-HU" sz="2400" dirty="0">
                <a:effectLst/>
                <a:latin typeface="Calibri" panose="020F0502020204030204" pitchFamily="34" charset="0"/>
                <a:ea typeface="Calibri" panose="020F0502020204030204" pitchFamily="34" charset="0"/>
                <a:cs typeface="Times New Roman" panose="02020603050405020304" pitchFamily="18" charset="0"/>
              </a:rPr>
              <a:t>	- 3 -5 éve tagja a Borsod-Torna-Gömör Egyesületnek</a:t>
            </a:r>
          </a:p>
          <a:p>
            <a:pPr marL="393192" lvl="1" indent="0">
              <a:buNone/>
            </a:pPr>
            <a:endParaRPr lang="hu-HU"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941937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4CC1624A-5E17-2707-D0AD-671587C540E8}"/>
              </a:ext>
            </a:extLst>
          </p:cNvPr>
          <p:cNvSpPr>
            <a:spLocks noGrp="1"/>
          </p:cNvSpPr>
          <p:nvPr>
            <p:ph type="title"/>
          </p:nvPr>
        </p:nvSpPr>
        <p:spPr>
          <a:xfrm>
            <a:off x="463552" y="188640"/>
            <a:ext cx="8229600" cy="648072"/>
          </a:xfrm>
        </p:spPr>
        <p:txBody>
          <a:bodyPr>
            <a:normAutofit fontScale="90000"/>
          </a:bodyPr>
          <a:lstStyle/>
          <a:p>
            <a:r>
              <a:rPr lang="hu-HU" dirty="0"/>
              <a:t>Műveletterv</a:t>
            </a:r>
          </a:p>
        </p:txBody>
      </p:sp>
      <p:sp>
        <p:nvSpPr>
          <p:cNvPr id="3" name="Tartalom helye 2">
            <a:extLst>
              <a:ext uri="{FF2B5EF4-FFF2-40B4-BE49-F238E27FC236}">
                <a16:creationId xmlns:a16="http://schemas.microsoft.com/office/drawing/2014/main" id="{97D58CC3-350E-419B-5019-B5B043B46808}"/>
              </a:ext>
            </a:extLst>
          </p:cNvPr>
          <p:cNvSpPr>
            <a:spLocks noGrp="1"/>
          </p:cNvSpPr>
          <p:nvPr>
            <p:ph idx="1"/>
          </p:nvPr>
        </p:nvSpPr>
        <p:spPr>
          <a:xfrm>
            <a:off x="457200" y="1268760"/>
            <a:ext cx="8229600" cy="5589240"/>
          </a:xfrm>
        </p:spPr>
        <p:txBody>
          <a:bodyPr>
            <a:normAutofit/>
          </a:bodyPr>
          <a:lstStyle/>
          <a:p>
            <a:r>
              <a:rPr lang="hu-HU" sz="2400" b="1" u="sng" dirty="0">
                <a:solidFill>
                  <a:srgbClr val="365F91"/>
                </a:solidFill>
                <a:effectLst/>
                <a:latin typeface="+mj-lt"/>
                <a:ea typeface="Times New Roman" panose="02020603050405020304" pitchFamily="18" charset="0"/>
                <a:cs typeface="Times New Roman" panose="02020603050405020304" pitchFamily="18" charset="0"/>
              </a:rPr>
              <a:t>I. Vezetői összefoglaló</a:t>
            </a:r>
          </a:p>
          <a:p>
            <a:r>
              <a:rPr lang="hu-HU" sz="2400" b="1" u="sng" dirty="0">
                <a:solidFill>
                  <a:srgbClr val="365F91"/>
                </a:solidFill>
                <a:effectLst/>
                <a:latin typeface="+mj-lt"/>
                <a:ea typeface="Times New Roman" panose="02020603050405020304" pitchFamily="18" charset="0"/>
                <a:cs typeface="Times New Roman" panose="02020603050405020304" pitchFamily="18" charset="0"/>
              </a:rPr>
              <a:t>II. Megalapozottság</a:t>
            </a:r>
            <a:endParaRPr lang="hu-HU" sz="2400" b="1" dirty="0">
              <a:solidFill>
                <a:srgbClr val="365F91"/>
              </a:solidFill>
              <a:effectLst/>
              <a:latin typeface="+mj-lt"/>
              <a:ea typeface="Times New Roman" panose="02020603050405020304" pitchFamily="18" charset="0"/>
              <a:cs typeface="Times New Roman" panose="02020603050405020304" pitchFamily="18" charset="0"/>
            </a:endParaRPr>
          </a:p>
          <a:p>
            <a:pPr lvl="1" algn="just"/>
            <a:r>
              <a:rPr lang="hu-HU" sz="2000" dirty="0">
                <a:effectLst/>
                <a:latin typeface="+mj-lt"/>
                <a:ea typeface="Microsoft Sans Serif" panose="020B0604020202020204" pitchFamily="34" charset="0"/>
              </a:rPr>
              <a:t>Mutassa be vállalkozását! </a:t>
            </a:r>
          </a:p>
          <a:p>
            <a:pPr lvl="1" algn="just"/>
            <a:r>
              <a:rPr lang="hu-HU" sz="2000" dirty="0">
                <a:effectLst/>
                <a:latin typeface="+mj-lt"/>
                <a:ea typeface="Microsoft Sans Serif" panose="020B0604020202020204" pitchFamily="34" charset="0"/>
              </a:rPr>
              <a:t>Mutassa be a fejlesztendő tevékenységeit!</a:t>
            </a:r>
          </a:p>
          <a:p>
            <a:pPr lvl="1" algn="just"/>
            <a:endParaRPr lang="hu-HU" sz="2000" dirty="0">
              <a:effectLst/>
              <a:latin typeface="+mj-lt"/>
              <a:ea typeface="Microsoft Sans Serif" panose="020B0604020202020204" pitchFamily="34" charset="0"/>
            </a:endParaRPr>
          </a:p>
          <a:p>
            <a:pPr marL="274320" lvl="1" indent="-274320">
              <a:buClr>
                <a:schemeClr val="accent3"/>
              </a:buClr>
              <a:buSzPct val="95000"/>
            </a:pPr>
            <a:r>
              <a:rPr lang="hu-HU" b="1" u="sng" dirty="0">
                <a:solidFill>
                  <a:srgbClr val="365F91"/>
                </a:solidFill>
                <a:latin typeface="+mj-lt"/>
                <a:cs typeface="Times New Roman" panose="02020603050405020304" pitchFamily="18" charset="0"/>
              </a:rPr>
              <a:t>III. Fenntarthatóság</a:t>
            </a:r>
          </a:p>
          <a:p>
            <a:pPr lvl="1" algn="just"/>
            <a:r>
              <a:rPr lang="hu-HU" sz="2000" dirty="0">
                <a:latin typeface="+mj-lt"/>
                <a:ea typeface="Microsoft Sans Serif" panose="020B0604020202020204" pitchFamily="34" charset="0"/>
              </a:rPr>
              <a:t>Mutassa be, hogy milyen célt kíván elérni a tevékenység fejlesztésével. </a:t>
            </a:r>
          </a:p>
          <a:p>
            <a:pPr lvl="1" algn="just"/>
            <a:r>
              <a:rPr lang="hu-HU" sz="2000" dirty="0">
                <a:effectLst/>
                <a:latin typeface="+mj-lt"/>
                <a:ea typeface="Microsoft Sans Serif" panose="020B0604020202020204" pitchFamily="34" charset="0"/>
              </a:rPr>
              <a:t>Mutassa be, hogy a támogatás mellett milyen forrásokból kívánja megvalósítani a fejlesztést és hogyan tervezi a szükséges forrásokhoz való hozzájutást! </a:t>
            </a:r>
          </a:p>
          <a:p>
            <a:pPr lvl="1"/>
            <a:endParaRPr lang="hu-HU" sz="1800" dirty="0">
              <a:latin typeface="Arial" panose="020B0604020202020204" pitchFamily="34" charset="0"/>
              <a:ea typeface="Microsoft Sans Serif" panose="020B0604020202020204" pitchFamily="34" charset="0"/>
            </a:endParaRPr>
          </a:p>
          <a:p>
            <a:pPr marL="393192" lvl="1" indent="0">
              <a:buNone/>
            </a:pPr>
            <a:endParaRPr lang="hu-HU" dirty="0"/>
          </a:p>
        </p:txBody>
      </p:sp>
    </p:spTree>
    <p:extLst>
      <p:ext uri="{BB962C8B-B14F-4D97-AF65-F5344CB8AC3E}">
        <p14:creationId xmlns:p14="http://schemas.microsoft.com/office/powerpoint/2010/main" val="11555031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B4678E5-0F0D-DB19-9417-5CA6C90AF876}"/>
              </a:ext>
            </a:extLst>
          </p:cNvPr>
          <p:cNvSpPr>
            <a:spLocks noGrp="1"/>
          </p:cNvSpPr>
          <p:nvPr>
            <p:ph type="title"/>
          </p:nvPr>
        </p:nvSpPr>
        <p:spPr>
          <a:xfrm>
            <a:off x="395536" y="526849"/>
            <a:ext cx="8229600" cy="348648"/>
          </a:xfrm>
        </p:spPr>
        <p:txBody>
          <a:bodyPr>
            <a:noAutofit/>
          </a:bodyPr>
          <a:lstStyle/>
          <a:p>
            <a:r>
              <a:rPr lang="hu-HU" sz="4800" dirty="0"/>
              <a:t>Műveletterv</a:t>
            </a:r>
            <a:endParaRPr lang="hu-HU" sz="4500" dirty="0"/>
          </a:p>
        </p:txBody>
      </p:sp>
      <p:sp>
        <p:nvSpPr>
          <p:cNvPr id="3" name="Tartalom helye 2">
            <a:extLst>
              <a:ext uri="{FF2B5EF4-FFF2-40B4-BE49-F238E27FC236}">
                <a16:creationId xmlns:a16="http://schemas.microsoft.com/office/drawing/2014/main" id="{07BCE8ED-6578-79B0-5A7B-99A75880B25E}"/>
              </a:ext>
            </a:extLst>
          </p:cNvPr>
          <p:cNvSpPr>
            <a:spLocks noGrp="1"/>
          </p:cNvSpPr>
          <p:nvPr>
            <p:ph idx="1"/>
          </p:nvPr>
        </p:nvSpPr>
        <p:spPr>
          <a:xfrm>
            <a:off x="457200" y="1340768"/>
            <a:ext cx="8229600" cy="4983832"/>
          </a:xfrm>
        </p:spPr>
        <p:txBody>
          <a:bodyPr>
            <a:normAutofit/>
          </a:bodyPr>
          <a:lstStyle/>
          <a:p>
            <a:r>
              <a:rPr lang="hu-HU" sz="2400" b="1" u="sng" dirty="0">
                <a:solidFill>
                  <a:srgbClr val="365F91"/>
                </a:solidFill>
                <a:latin typeface="+mj-lt"/>
                <a:cs typeface="Times New Roman" panose="02020603050405020304" pitchFamily="18" charset="0"/>
              </a:rPr>
              <a:t>III. Fenntarthatóság</a:t>
            </a:r>
          </a:p>
          <a:p>
            <a:pPr lvl="1" algn="just"/>
            <a:r>
              <a:rPr lang="hu-HU" sz="2200" dirty="0">
                <a:effectLst/>
                <a:latin typeface="+mj-lt"/>
                <a:ea typeface="Microsoft Sans Serif" panose="020B0604020202020204" pitchFamily="34" charset="0"/>
              </a:rPr>
              <a:t>Ár-érték arány, azaz a tervezett költségek és eredmények közötti egyensúly, költséghatékonyság!</a:t>
            </a:r>
          </a:p>
          <a:p>
            <a:pPr lvl="1" algn="just"/>
            <a:r>
              <a:rPr lang="hu-HU" sz="2200" dirty="0">
                <a:latin typeface="+mj-lt"/>
                <a:ea typeface="Microsoft Sans Serif" panose="020B0604020202020204" pitchFamily="34" charset="0"/>
              </a:rPr>
              <a:t>Mutassa be, hogy jelenleg hány főt foglalkoztat és a foglalkoztatottak milyen feladatot végeznek!</a:t>
            </a:r>
          </a:p>
          <a:p>
            <a:pPr marL="185420" indent="0" algn="just">
              <a:buNone/>
            </a:pPr>
            <a:endParaRPr lang="hu-HU" sz="2400" dirty="0">
              <a:latin typeface="+mj-lt"/>
              <a:ea typeface="Microsoft Sans Serif" panose="020B0604020202020204" pitchFamily="34" charset="0"/>
            </a:endParaRPr>
          </a:p>
          <a:p>
            <a:pPr algn="just">
              <a:lnSpc>
                <a:spcPct val="115000"/>
              </a:lnSpc>
              <a:spcBef>
                <a:spcPts val="200"/>
              </a:spcBef>
            </a:pPr>
            <a:r>
              <a:rPr lang="hu-HU" sz="2400" b="1" u="sng" dirty="0">
                <a:solidFill>
                  <a:srgbClr val="365F91"/>
                </a:solidFill>
                <a:effectLst/>
                <a:latin typeface="+mj-lt"/>
                <a:ea typeface="Times New Roman" panose="02020603050405020304" pitchFamily="18" charset="0"/>
                <a:cs typeface="Times New Roman" panose="02020603050405020304" pitchFamily="18" charset="0"/>
              </a:rPr>
              <a:t>IV. Költséghatékonyság</a:t>
            </a:r>
            <a:endParaRPr lang="hu-HU" sz="2400" b="1" dirty="0">
              <a:solidFill>
                <a:srgbClr val="365F91"/>
              </a:solidFill>
              <a:effectLst/>
              <a:latin typeface="+mj-lt"/>
              <a:ea typeface="Times New Roman" panose="02020603050405020304" pitchFamily="18" charset="0"/>
              <a:cs typeface="Times New Roman" panose="02020603050405020304" pitchFamily="18" charset="0"/>
            </a:endParaRPr>
          </a:p>
          <a:p>
            <a:pPr lvl="1"/>
            <a:r>
              <a:rPr lang="hu-HU" dirty="0">
                <a:effectLst/>
                <a:latin typeface="+mj-lt"/>
                <a:ea typeface="Microsoft Sans Serif" panose="020B0604020202020204" pitchFamily="34" charset="0"/>
              </a:rPr>
              <a:t>Fenntartási és működési költségek</a:t>
            </a:r>
            <a:r>
              <a:rPr lang="hu-HU" dirty="0">
                <a:latin typeface="+mj-lt"/>
                <a:ea typeface="Microsoft Sans Serif" panose="020B0604020202020204" pitchFamily="34" charset="0"/>
              </a:rPr>
              <a:t> bemutatása</a:t>
            </a:r>
            <a:endParaRPr lang="hu-HU" dirty="0">
              <a:effectLst/>
              <a:latin typeface="+mj-lt"/>
              <a:ea typeface="Microsoft Sans Serif" panose="020B0604020202020204" pitchFamily="34" charset="0"/>
            </a:endParaRPr>
          </a:p>
          <a:p>
            <a:pPr lvl="1"/>
            <a:r>
              <a:rPr lang="hu-HU" dirty="0">
                <a:effectLst/>
                <a:latin typeface="+mj-lt"/>
                <a:ea typeface="Microsoft Sans Serif" panose="020B0604020202020204" pitchFamily="34" charset="0"/>
              </a:rPr>
              <a:t>Fejlesztés finanszírozásának bemutatása</a:t>
            </a:r>
            <a:endParaRPr lang="hu-HU" sz="1800" dirty="0">
              <a:effectLst/>
              <a:latin typeface="Microsoft Sans Serif" panose="020B0604020202020204" pitchFamily="34" charset="0"/>
              <a:ea typeface="Microsoft Sans Serif" panose="020B0604020202020204" pitchFamily="34" charset="0"/>
            </a:endParaRPr>
          </a:p>
          <a:p>
            <a:pPr marL="393192" lvl="1" indent="0">
              <a:buNone/>
            </a:pPr>
            <a:endParaRPr lang="hu-HU" dirty="0"/>
          </a:p>
        </p:txBody>
      </p:sp>
    </p:spTree>
    <p:extLst>
      <p:ext uri="{BB962C8B-B14F-4D97-AF65-F5344CB8AC3E}">
        <p14:creationId xmlns:p14="http://schemas.microsoft.com/office/powerpoint/2010/main" val="25639107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9B1CA561-98DE-720D-C7DA-81AA341E682A}"/>
              </a:ext>
            </a:extLst>
          </p:cNvPr>
          <p:cNvSpPr>
            <a:spLocks noGrp="1"/>
          </p:cNvSpPr>
          <p:nvPr>
            <p:ph type="title"/>
          </p:nvPr>
        </p:nvSpPr>
        <p:spPr>
          <a:xfrm>
            <a:off x="459777" y="230340"/>
            <a:ext cx="8229600" cy="636680"/>
          </a:xfrm>
        </p:spPr>
        <p:txBody>
          <a:bodyPr>
            <a:noAutofit/>
          </a:bodyPr>
          <a:lstStyle/>
          <a:p>
            <a:r>
              <a:rPr lang="hu-HU" sz="4800" dirty="0"/>
              <a:t>Műveletterv</a:t>
            </a:r>
            <a:endParaRPr lang="hu-HU" sz="4500" dirty="0"/>
          </a:p>
        </p:txBody>
      </p:sp>
      <p:sp>
        <p:nvSpPr>
          <p:cNvPr id="3" name="Tartalom helye 2">
            <a:extLst>
              <a:ext uri="{FF2B5EF4-FFF2-40B4-BE49-F238E27FC236}">
                <a16:creationId xmlns:a16="http://schemas.microsoft.com/office/drawing/2014/main" id="{3A95365A-2C7C-0F90-E221-929171FC7DB9}"/>
              </a:ext>
            </a:extLst>
          </p:cNvPr>
          <p:cNvSpPr>
            <a:spLocks noGrp="1"/>
          </p:cNvSpPr>
          <p:nvPr>
            <p:ph idx="1"/>
          </p:nvPr>
        </p:nvSpPr>
        <p:spPr>
          <a:xfrm>
            <a:off x="457200" y="1556792"/>
            <a:ext cx="8229600" cy="4767808"/>
          </a:xfrm>
        </p:spPr>
        <p:txBody>
          <a:bodyPr>
            <a:normAutofit/>
          </a:bodyPr>
          <a:lstStyle/>
          <a:p>
            <a:r>
              <a:rPr lang="hu-HU" sz="2400" b="1" u="sng" dirty="0">
                <a:solidFill>
                  <a:srgbClr val="365F91"/>
                </a:solidFill>
                <a:effectLst/>
                <a:latin typeface="+mj-lt"/>
                <a:ea typeface="Times New Roman" panose="02020603050405020304" pitchFamily="18" charset="0"/>
                <a:cs typeface="Times New Roman" panose="02020603050405020304" pitchFamily="18" charset="0"/>
              </a:rPr>
              <a:t>V. Társadalmi felelősségvállalás</a:t>
            </a:r>
            <a:endParaRPr lang="hu-HU" sz="2400" b="1" dirty="0">
              <a:solidFill>
                <a:srgbClr val="365F91"/>
              </a:solidFill>
              <a:effectLst/>
              <a:latin typeface="+mj-lt"/>
              <a:ea typeface="Times New Roman" panose="02020603050405020304" pitchFamily="18" charset="0"/>
              <a:cs typeface="Times New Roman" panose="02020603050405020304" pitchFamily="18" charset="0"/>
            </a:endParaRPr>
          </a:p>
          <a:p>
            <a:pPr lvl="1" algn="just"/>
            <a:r>
              <a:rPr lang="hu-HU" sz="2200" dirty="0">
                <a:effectLst/>
                <a:latin typeface="+mj-lt"/>
                <a:ea typeface="Microsoft Sans Serif" panose="020B0604020202020204" pitchFamily="34" charset="0"/>
              </a:rPr>
              <a:t>Mutassa be, hogy a pályázat benyújtásának évében milyen közösségi célra és kinek nyújtott támogatást a HACS területén? Melyik helyi civil szervezetet támogatja?</a:t>
            </a:r>
          </a:p>
          <a:p>
            <a:pPr lvl="1"/>
            <a:endParaRPr lang="hu-HU" dirty="0">
              <a:latin typeface="+mj-lt"/>
              <a:ea typeface="Microsoft Sans Serif" panose="020B0604020202020204" pitchFamily="34" charset="0"/>
            </a:endParaRPr>
          </a:p>
          <a:p>
            <a:pPr lvl="1"/>
            <a:endParaRPr lang="hu-HU" dirty="0">
              <a:latin typeface="+mj-lt"/>
              <a:ea typeface="Microsoft Sans Serif" panose="020B0604020202020204" pitchFamily="34" charset="0"/>
            </a:endParaRPr>
          </a:p>
          <a:p>
            <a:pPr lvl="1"/>
            <a:endParaRPr lang="hu-HU" dirty="0">
              <a:latin typeface="+mj-lt"/>
            </a:endParaRPr>
          </a:p>
        </p:txBody>
      </p:sp>
      <p:pic>
        <p:nvPicPr>
          <p:cNvPr id="5" name="Kép 4">
            <a:extLst>
              <a:ext uri="{FF2B5EF4-FFF2-40B4-BE49-F238E27FC236}">
                <a16:creationId xmlns:a16="http://schemas.microsoft.com/office/drawing/2014/main" id="{EB60212F-EE47-9AF3-00EE-49D6EA7F6A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16474" y="3573016"/>
            <a:ext cx="3155845" cy="2751584"/>
          </a:xfrm>
          <a:prstGeom prst="rect">
            <a:avLst/>
          </a:prstGeom>
        </p:spPr>
      </p:pic>
    </p:spTree>
    <p:extLst>
      <p:ext uri="{BB962C8B-B14F-4D97-AF65-F5344CB8AC3E}">
        <p14:creationId xmlns:p14="http://schemas.microsoft.com/office/powerpoint/2010/main" val="3465995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B8C09EBD-B428-CD1E-FF2A-38FA1A1BFB86}"/>
              </a:ext>
            </a:extLst>
          </p:cNvPr>
          <p:cNvSpPr>
            <a:spLocks noGrp="1"/>
          </p:cNvSpPr>
          <p:nvPr>
            <p:ph type="title"/>
          </p:nvPr>
        </p:nvSpPr>
        <p:spPr>
          <a:xfrm>
            <a:off x="323528" y="208232"/>
            <a:ext cx="8229600" cy="650336"/>
          </a:xfrm>
        </p:spPr>
        <p:txBody>
          <a:bodyPr>
            <a:normAutofit fontScale="90000"/>
          </a:bodyPr>
          <a:lstStyle/>
          <a:p>
            <a:r>
              <a:rPr lang="hu-HU" sz="4500" dirty="0"/>
              <a:t>A kiválasztás menete</a:t>
            </a:r>
          </a:p>
        </p:txBody>
      </p:sp>
      <p:sp>
        <p:nvSpPr>
          <p:cNvPr id="3" name="Tartalom helye 2">
            <a:extLst>
              <a:ext uri="{FF2B5EF4-FFF2-40B4-BE49-F238E27FC236}">
                <a16:creationId xmlns:a16="http://schemas.microsoft.com/office/drawing/2014/main" id="{63606742-4BB6-1B87-1076-B09437052D35}"/>
              </a:ext>
            </a:extLst>
          </p:cNvPr>
          <p:cNvSpPr>
            <a:spLocks noGrp="1"/>
          </p:cNvSpPr>
          <p:nvPr>
            <p:ph idx="1"/>
          </p:nvPr>
        </p:nvSpPr>
        <p:spPr/>
        <p:txBody>
          <a:bodyPr>
            <a:normAutofit/>
          </a:bodyPr>
          <a:lstStyle/>
          <a:p>
            <a:pPr algn="just"/>
            <a:r>
              <a:rPr lang="hu-HU" sz="2400" dirty="0">
                <a:latin typeface="Calibri" panose="020F0502020204030204" pitchFamily="34" charset="0"/>
                <a:ea typeface="Calibri" panose="020F0502020204030204" pitchFamily="34" charset="0"/>
                <a:cs typeface="Calibri" panose="020F0502020204030204" pitchFamily="34" charset="0"/>
              </a:rPr>
              <a:t>A Tartalmi és a műveletterv értékelése alapján </a:t>
            </a:r>
            <a:r>
              <a:rPr lang="hu-HU" sz="2400" b="1" dirty="0">
                <a:latin typeface="Calibri" panose="020F0502020204030204" pitchFamily="34" charset="0"/>
                <a:ea typeface="Calibri" panose="020F0502020204030204" pitchFamily="34" charset="0"/>
                <a:cs typeface="Calibri" panose="020F0502020204030204" pitchFamily="34" charset="0"/>
              </a:rPr>
              <a:t>minimum 65 pont feletti pályázatok </a:t>
            </a:r>
            <a:r>
              <a:rPr lang="hu-HU" sz="2400" dirty="0">
                <a:latin typeface="Calibri" panose="020F0502020204030204" pitchFamily="34" charset="0"/>
                <a:ea typeface="Calibri" panose="020F0502020204030204" pitchFamily="34" charset="0"/>
                <a:cs typeface="Calibri" panose="020F0502020204030204" pitchFamily="34" charset="0"/>
              </a:rPr>
              <a:t>kerülnek értékelésre és a Helyi Bíráló Bizottság dönti el a támogatási rangsort, melyet az Irányító Hatóság részére irányítunk.</a:t>
            </a:r>
          </a:p>
        </p:txBody>
      </p:sp>
    </p:spTree>
    <p:extLst>
      <p:ext uri="{BB962C8B-B14F-4D97-AF65-F5344CB8AC3E}">
        <p14:creationId xmlns:p14="http://schemas.microsoft.com/office/powerpoint/2010/main" val="36875381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23B60EE5-064D-EBB2-CEF4-0D317543594B}"/>
              </a:ext>
            </a:extLst>
          </p:cNvPr>
          <p:cNvSpPr>
            <a:spLocks noGrp="1"/>
          </p:cNvSpPr>
          <p:nvPr>
            <p:ph type="title"/>
          </p:nvPr>
        </p:nvSpPr>
        <p:spPr>
          <a:xfrm>
            <a:off x="457200" y="1412776"/>
            <a:ext cx="8229600" cy="360040"/>
          </a:xfrm>
        </p:spPr>
        <p:txBody>
          <a:bodyPr>
            <a:normAutofit fontScale="90000"/>
          </a:bodyPr>
          <a:lstStyle/>
          <a:p>
            <a:r>
              <a:rPr lang="hu-HU" sz="4500" dirty="0">
                <a:solidFill>
                  <a:schemeClr val="tx2"/>
                </a:solidFill>
                <a:latin typeface="Calibri" panose="020F0502020204030204" pitchFamily="34" charset="0"/>
                <a:ea typeface="Calibri" panose="020F0502020204030204" pitchFamily="34" charset="0"/>
                <a:cs typeface="Calibri" panose="020F0502020204030204" pitchFamily="34" charset="0"/>
              </a:rPr>
              <a:t>További fontos információk:</a:t>
            </a:r>
            <a:br>
              <a:rPr lang="hu-HU" sz="5400" dirty="0">
                <a:solidFill>
                  <a:schemeClr val="tx2"/>
                </a:solidFill>
                <a:latin typeface="+mj-lt"/>
                <a:ea typeface="+mj-ea"/>
                <a:cs typeface="+mj-cs"/>
              </a:rPr>
            </a:br>
            <a:endParaRPr lang="hu-HU" dirty="0"/>
          </a:p>
        </p:txBody>
      </p:sp>
      <p:sp>
        <p:nvSpPr>
          <p:cNvPr id="3" name="Tartalom helye 2">
            <a:extLst>
              <a:ext uri="{FF2B5EF4-FFF2-40B4-BE49-F238E27FC236}">
                <a16:creationId xmlns:a16="http://schemas.microsoft.com/office/drawing/2014/main" id="{44D2908D-3493-5081-803C-675E45EC67B2}"/>
              </a:ext>
            </a:extLst>
          </p:cNvPr>
          <p:cNvSpPr>
            <a:spLocks noGrp="1"/>
          </p:cNvSpPr>
          <p:nvPr>
            <p:ph idx="1"/>
          </p:nvPr>
        </p:nvSpPr>
        <p:spPr/>
        <p:txBody>
          <a:bodyPr/>
          <a:lstStyle/>
          <a:p>
            <a:pPr marL="0" indent="0">
              <a:buNone/>
            </a:pPr>
            <a:r>
              <a:rPr lang="hu-HU" sz="2400" b="1" u="sng" dirty="0">
                <a:latin typeface="Calibri" panose="020F0502020204030204" pitchFamily="34" charset="0"/>
                <a:ea typeface="Calibri" panose="020F0502020204030204" pitchFamily="34" charset="0"/>
                <a:cs typeface="Calibri" panose="020F0502020204030204" pitchFamily="34" charset="0"/>
              </a:rPr>
              <a:t>Megvalósítási idő: </a:t>
            </a:r>
            <a:r>
              <a:rPr lang="hu-HU" sz="2400" dirty="0">
                <a:effectLst/>
                <a:latin typeface="Calibri" panose="020F0502020204030204" pitchFamily="34" charset="0"/>
                <a:ea typeface="Calibri" panose="020F0502020204030204" pitchFamily="34" charset="0"/>
                <a:cs typeface="Calibri" panose="020F0502020204030204" pitchFamily="34" charset="0"/>
              </a:rPr>
              <a:t>A támogatási okirat véglegessé válásától számított legfeljebb</a:t>
            </a:r>
            <a:r>
              <a:rPr lang="hu-HU" sz="2400" dirty="0">
                <a:solidFill>
                  <a:srgbClr val="0070C0"/>
                </a:solidFill>
                <a:effectLst/>
                <a:latin typeface="Calibri" panose="020F0502020204030204" pitchFamily="34" charset="0"/>
                <a:ea typeface="Calibri" panose="020F0502020204030204" pitchFamily="34" charset="0"/>
                <a:cs typeface="Calibri" panose="020F0502020204030204" pitchFamily="34" charset="0"/>
              </a:rPr>
              <a:t> </a:t>
            </a:r>
            <a:r>
              <a:rPr lang="hu-HU" sz="2400" b="1" u="sng" dirty="0">
                <a:effectLst/>
                <a:latin typeface="Calibri" panose="020F0502020204030204" pitchFamily="34" charset="0"/>
                <a:ea typeface="Calibri" panose="020F0502020204030204" pitchFamily="34" charset="0"/>
                <a:cs typeface="Calibri" panose="020F0502020204030204" pitchFamily="34" charset="0"/>
              </a:rPr>
              <a:t>24 hónap.</a:t>
            </a:r>
          </a:p>
          <a:p>
            <a:pPr marL="0" indent="0" algn="just">
              <a:buNone/>
            </a:pPr>
            <a:endParaRPr lang="hu-HU" sz="2400" b="1" u="sng" dirty="0">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hu-HU" sz="1800" dirty="0"/>
          </a:p>
        </p:txBody>
      </p:sp>
    </p:spTree>
    <p:extLst>
      <p:ext uri="{BB962C8B-B14F-4D97-AF65-F5344CB8AC3E}">
        <p14:creationId xmlns:p14="http://schemas.microsoft.com/office/powerpoint/2010/main" val="3719989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FB911F77-1944-AF2C-D96C-A758F0990508}"/>
              </a:ext>
            </a:extLst>
          </p:cNvPr>
          <p:cNvSpPr>
            <a:spLocks noGrp="1"/>
          </p:cNvSpPr>
          <p:nvPr>
            <p:ph type="title"/>
          </p:nvPr>
        </p:nvSpPr>
        <p:spPr>
          <a:xfrm>
            <a:off x="457200" y="188640"/>
            <a:ext cx="8229600" cy="1322947"/>
          </a:xfrm>
        </p:spPr>
        <p:txBody>
          <a:bodyPr>
            <a:normAutofit fontScale="90000"/>
          </a:bodyPr>
          <a:lstStyle/>
          <a:p>
            <a:r>
              <a:rPr lang="hu-HU" dirty="0"/>
              <a:t>Miket kell a LEADER pályázat mellékleteként becsatolni? </a:t>
            </a:r>
          </a:p>
        </p:txBody>
      </p:sp>
      <p:sp>
        <p:nvSpPr>
          <p:cNvPr id="3" name="Tartalom helye 2">
            <a:extLst>
              <a:ext uri="{FF2B5EF4-FFF2-40B4-BE49-F238E27FC236}">
                <a16:creationId xmlns:a16="http://schemas.microsoft.com/office/drawing/2014/main" id="{2389933E-FD58-CF3A-5B90-C06B559705F3}"/>
              </a:ext>
            </a:extLst>
          </p:cNvPr>
          <p:cNvSpPr>
            <a:spLocks noGrp="1"/>
          </p:cNvSpPr>
          <p:nvPr>
            <p:ph idx="1"/>
          </p:nvPr>
        </p:nvSpPr>
        <p:spPr>
          <a:xfrm>
            <a:off x="539552" y="1700807"/>
            <a:ext cx="8229600" cy="4923347"/>
          </a:xfrm>
        </p:spPr>
        <p:txBody>
          <a:bodyPr>
            <a:normAutofit fontScale="25000" lnSpcReduction="20000"/>
          </a:bodyPr>
          <a:lstStyle/>
          <a:p>
            <a:pPr algn="just">
              <a:lnSpc>
                <a:spcPct val="115000"/>
              </a:lnSpc>
              <a:spcAft>
                <a:spcPts val="800"/>
              </a:spcAft>
            </a:pPr>
            <a:r>
              <a:rPr lang="hu-HU" sz="9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Építés esetén:</a:t>
            </a:r>
          </a:p>
          <a:p>
            <a:pPr marL="342900" lvl="0" indent="-342900" algn="just">
              <a:lnSpc>
                <a:spcPct val="115000"/>
              </a:lnSpc>
              <a:spcAft>
                <a:spcPts val="800"/>
              </a:spcAft>
              <a:buFont typeface="Arial" panose="020B0604020202020204" pitchFamily="34" charset="0"/>
              <a:buChar char="-"/>
            </a:pPr>
            <a:r>
              <a:rPr lang="hu-HU" sz="9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az </a:t>
            </a:r>
            <a:r>
              <a:rPr lang="hu-HU" sz="9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építészeti-műszaki tervdokumentáció</a:t>
            </a:r>
            <a:r>
              <a:rPr lang="hu-HU" sz="9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 valamint</a:t>
            </a:r>
            <a:endParaRPr lang="hu-HU" sz="9600"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gn="just">
              <a:lnSpc>
                <a:spcPct val="115000"/>
              </a:lnSpc>
              <a:spcAft>
                <a:spcPts val="800"/>
              </a:spcAft>
              <a:buFont typeface="Arial" panose="020B0604020202020204" pitchFamily="34" charset="0"/>
              <a:buChar char="-"/>
            </a:pPr>
            <a:r>
              <a:rPr lang="hu-HU" sz="9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 felhívás melléklete szerinti </a:t>
            </a:r>
            <a:r>
              <a:rPr lang="hu-HU" sz="9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nyilatkozatot az építési tevékenységekről</a:t>
            </a:r>
            <a:r>
              <a:rPr lang="hu-HU" sz="9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endParaRPr lang="hu-HU" sz="9600"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gn="just">
              <a:lnSpc>
                <a:spcPct val="115000"/>
              </a:lnSpc>
              <a:spcAft>
                <a:spcPts val="800"/>
              </a:spcAft>
              <a:buFont typeface="Arial" panose="020B0604020202020204" pitchFamily="34" charset="0"/>
              <a:buChar char="-"/>
            </a:pPr>
            <a:r>
              <a:rPr lang="hu-HU" sz="9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akadálymentesítés tevékenység esetén</a:t>
            </a:r>
            <a:r>
              <a:rPr lang="hu-HU" sz="9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az építészeti-műszaki tervdokumentáció mellé csatolni szükséges a </a:t>
            </a:r>
            <a:r>
              <a:rPr lang="hu-HU" sz="9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foglalkoztatási rehabilitációs humán és műszaki szaktanácsadó, és/vagy rehabilitációs környezettervező szakmérnök/szakértő nyilatkozatát </a:t>
            </a:r>
            <a:r>
              <a:rPr lang="hu-HU" sz="9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arról, hogy az akadálymentesítés megfelel a hatályos OTÉK-ben foglalt követelményeknek</a:t>
            </a:r>
          </a:p>
          <a:p>
            <a:pPr algn="just">
              <a:lnSpc>
                <a:spcPct val="115000"/>
              </a:lnSpc>
              <a:spcAft>
                <a:spcPts val="800"/>
              </a:spcAft>
            </a:pPr>
            <a:r>
              <a:rPr lang="hu-HU" sz="9600" b="1" dirty="0">
                <a:solidFill>
                  <a:srgbClr val="000000"/>
                </a:solidFill>
                <a:latin typeface="Calibri" panose="020F0502020204030204" pitchFamily="34" charset="0"/>
                <a:ea typeface="Calibri" panose="020F0502020204030204" pitchFamily="34" charset="0"/>
                <a:cs typeface="Calibri" panose="020F0502020204030204" pitchFamily="34" charset="0"/>
              </a:rPr>
              <a:t>Műveletterv és mellékletei</a:t>
            </a:r>
          </a:p>
          <a:p>
            <a:pPr lvl="1"/>
            <a:endParaRPr lang="hu-HU" dirty="0"/>
          </a:p>
        </p:txBody>
      </p:sp>
    </p:spTree>
    <p:extLst>
      <p:ext uri="{BB962C8B-B14F-4D97-AF65-F5344CB8AC3E}">
        <p14:creationId xmlns:p14="http://schemas.microsoft.com/office/powerpoint/2010/main" val="19345351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C552685E-D156-D7CF-4D46-D79EA8DE5B0E}"/>
              </a:ext>
            </a:extLst>
          </p:cNvPr>
          <p:cNvSpPr>
            <a:spLocks noGrp="1"/>
          </p:cNvSpPr>
          <p:nvPr>
            <p:ph type="title"/>
          </p:nvPr>
        </p:nvSpPr>
        <p:spPr/>
        <p:txBody>
          <a:bodyPr>
            <a:normAutofit fontScale="90000"/>
          </a:bodyPr>
          <a:lstStyle/>
          <a:p>
            <a:r>
              <a:rPr lang="hu-HU" dirty="0"/>
              <a:t>Miket kell a LEADER pályázat mellékleteként becsatolni? </a:t>
            </a:r>
          </a:p>
        </p:txBody>
      </p:sp>
      <p:sp>
        <p:nvSpPr>
          <p:cNvPr id="3" name="Tartalom helye 2">
            <a:extLst>
              <a:ext uri="{FF2B5EF4-FFF2-40B4-BE49-F238E27FC236}">
                <a16:creationId xmlns:a16="http://schemas.microsoft.com/office/drawing/2014/main" id="{8D7056E2-9776-F52F-F50E-11CDD244C8EA}"/>
              </a:ext>
            </a:extLst>
          </p:cNvPr>
          <p:cNvSpPr>
            <a:spLocks noGrp="1"/>
          </p:cNvSpPr>
          <p:nvPr>
            <p:ph idx="1"/>
          </p:nvPr>
        </p:nvSpPr>
        <p:spPr/>
        <p:txBody>
          <a:bodyPr>
            <a:normAutofit lnSpcReduction="10000"/>
          </a:bodyPr>
          <a:lstStyle/>
          <a:p>
            <a:pPr algn="just"/>
            <a:r>
              <a:rPr lang="hu-HU"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 beszerzésre kerülő gépekre, eszközökre, technológiákra vonatkozó </a:t>
            </a:r>
            <a:r>
              <a:rPr lang="hu-HU" sz="2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3 db árajánlat</a:t>
            </a:r>
          </a:p>
          <a:p>
            <a:pPr algn="just"/>
            <a:r>
              <a:rPr lang="hu-HU"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Amennyiben a művelet keretében igényelt támogatási összeg nem éri el a 20 millió Ft-ot, és építéssel járó beruházást tartalmaz, </a:t>
            </a:r>
            <a:r>
              <a:rPr lang="hu-HU" sz="2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legalább 4 db olyan fénykép</a:t>
            </a:r>
            <a:r>
              <a:rPr lang="hu-HU"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amelynek készítési dátuma és helye minden kétséget kizáróan megállapítható - akár a fényképről, akár a fájl adatokból -, valamint alkalmas a fejlesztés előtti állapot igazolására.</a:t>
            </a:r>
            <a:endParaRPr lang="hu-HU" sz="2400" dirty="0">
              <a:effectLst/>
              <a:latin typeface="Calibri" panose="020F0502020204030204" pitchFamily="34" charset="0"/>
              <a:ea typeface="Calibri" panose="020F0502020204030204" pitchFamily="34" charset="0"/>
              <a:cs typeface="Calibri" panose="020F0502020204030204" pitchFamily="34" charset="0"/>
            </a:endParaRPr>
          </a:p>
          <a:p>
            <a:pPr algn="just"/>
            <a:r>
              <a:rPr lang="hu-HU"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 kedvezményezett az ÁÚF –</a:t>
            </a:r>
            <a:r>
              <a:rPr lang="hu-HU" sz="24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ben</a:t>
            </a:r>
            <a:r>
              <a:rPr lang="hu-HU"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valamint a felhívásban foglaltaknak megfelelőn köteles igazolni a fejlesztés alapjául szolgáló tevékenységhez szükséges ingatlan vonatkozásában a </a:t>
            </a:r>
            <a:r>
              <a:rPr lang="hu-HU" sz="2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rendezett tulajdoni és/vagy használati viszonyokat.</a:t>
            </a:r>
            <a:endParaRPr lang="hu-HU" sz="2400" b="1" dirty="0">
              <a:effectLst/>
              <a:latin typeface="Calibri" panose="020F0502020204030204" pitchFamily="34" charset="0"/>
              <a:ea typeface="Calibri" panose="020F0502020204030204" pitchFamily="34" charset="0"/>
              <a:cs typeface="Calibri" panose="020F0502020204030204" pitchFamily="34" charset="0"/>
            </a:endParaRPr>
          </a:p>
          <a:p>
            <a:endParaRPr lang="hu-HU" dirty="0"/>
          </a:p>
          <a:p>
            <a:pPr lvl="1"/>
            <a:endParaRPr lang="hu-HU" dirty="0"/>
          </a:p>
        </p:txBody>
      </p:sp>
    </p:spTree>
    <p:extLst>
      <p:ext uri="{BB962C8B-B14F-4D97-AF65-F5344CB8AC3E}">
        <p14:creationId xmlns:p14="http://schemas.microsoft.com/office/powerpoint/2010/main" val="8567105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8999050A-DAFD-BC10-B2D0-E7FEB2A673E9}"/>
              </a:ext>
            </a:extLst>
          </p:cNvPr>
          <p:cNvSpPr>
            <a:spLocks noGrp="1"/>
          </p:cNvSpPr>
          <p:nvPr>
            <p:ph type="title"/>
          </p:nvPr>
        </p:nvSpPr>
        <p:spPr>
          <a:xfrm>
            <a:off x="457200" y="704088"/>
            <a:ext cx="8229600" cy="780696"/>
          </a:xfrm>
        </p:spPr>
        <p:txBody>
          <a:bodyPr>
            <a:normAutofit fontScale="90000"/>
          </a:bodyPr>
          <a:lstStyle/>
          <a:p>
            <a:r>
              <a:rPr lang="hu-HU" dirty="0"/>
              <a:t>Miket kell a beadáshoz elintézni?</a:t>
            </a:r>
          </a:p>
        </p:txBody>
      </p:sp>
      <p:sp>
        <p:nvSpPr>
          <p:cNvPr id="3" name="Tartalom helye 2">
            <a:extLst>
              <a:ext uri="{FF2B5EF4-FFF2-40B4-BE49-F238E27FC236}">
                <a16:creationId xmlns:a16="http://schemas.microsoft.com/office/drawing/2014/main" id="{C6AAB4E8-3F53-9B11-14E9-7D122A54FCFD}"/>
              </a:ext>
            </a:extLst>
          </p:cNvPr>
          <p:cNvSpPr>
            <a:spLocks noGrp="1"/>
          </p:cNvSpPr>
          <p:nvPr>
            <p:ph idx="1"/>
          </p:nvPr>
        </p:nvSpPr>
        <p:spPr/>
        <p:txBody>
          <a:bodyPr/>
          <a:lstStyle/>
          <a:p>
            <a:pPr algn="just" fontAlgn="base">
              <a:buFont typeface="Arial" panose="020B0604020202020204" pitchFamily="34" charset="0"/>
              <a:buChar char="•"/>
            </a:pPr>
            <a:r>
              <a:rPr lang="hu-HU" sz="2400" dirty="0">
                <a:solidFill>
                  <a:srgbClr val="000000"/>
                </a:solidFill>
                <a:latin typeface="Calibri" panose="020F0502020204030204" pitchFamily="34" charset="0"/>
                <a:ea typeface="Calibri" panose="020F0502020204030204" pitchFamily="34" charset="0"/>
                <a:cs typeface="Calibri" panose="020F0502020204030204" pitchFamily="34" charset="0"/>
              </a:rPr>
              <a:t>MVH ügyfélazonosítót kell igényelni a MÁK-</a:t>
            </a:r>
            <a:r>
              <a:rPr lang="hu-HU" sz="2400" dirty="0" err="1">
                <a:solidFill>
                  <a:srgbClr val="000000"/>
                </a:solidFill>
                <a:latin typeface="Calibri" panose="020F0502020204030204" pitchFamily="34" charset="0"/>
                <a:ea typeface="Calibri" panose="020F0502020204030204" pitchFamily="34" charset="0"/>
                <a:cs typeface="Calibri" panose="020F0502020204030204" pitchFamily="34" charset="0"/>
              </a:rPr>
              <a:t>nál</a:t>
            </a:r>
            <a:r>
              <a:rPr lang="hu-HU" sz="2400" dirty="0">
                <a:solidFill>
                  <a:srgbClr val="000000"/>
                </a:solidFill>
                <a:latin typeface="Calibri" panose="020F0502020204030204" pitchFamily="34" charset="0"/>
                <a:ea typeface="Calibri" panose="020F0502020204030204" pitchFamily="34" charset="0"/>
                <a:cs typeface="Calibri" panose="020F0502020204030204" pitchFamily="34" charset="0"/>
              </a:rPr>
              <a:t>; (mvh.allamkincstar.gov.hu)</a:t>
            </a:r>
          </a:p>
          <a:p>
            <a:pPr marL="0" indent="0" algn="just" fontAlgn="base">
              <a:buNone/>
            </a:pPr>
            <a:endParaRPr lang="hu-HU" sz="1800" dirty="0">
              <a:solidFill>
                <a:srgbClr val="000000"/>
              </a:solidFill>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728678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704088"/>
            <a:ext cx="8229600" cy="348648"/>
          </a:xfrm>
        </p:spPr>
        <p:txBody>
          <a:bodyPr>
            <a:normAutofit fontScale="90000"/>
          </a:bodyPr>
          <a:lstStyle/>
          <a:p>
            <a:r>
              <a:rPr lang="hu-HU" sz="4500" dirty="0"/>
              <a:t>Rövid összefoglaló</a:t>
            </a:r>
          </a:p>
        </p:txBody>
      </p:sp>
      <p:sp>
        <p:nvSpPr>
          <p:cNvPr id="3" name="Tartalom helye 2"/>
          <p:cNvSpPr>
            <a:spLocks noGrp="1"/>
          </p:cNvSpPr>
          <p:nvPr>
            <p:ph idx="1"/>
          </p:nvPr>
        </p:nvSpPr>
        <p:spPr>
          <a:xfrm>
            <a:off x="230832" y="2132856"/>
            <a:ext cx="8229600" cy="4191744"/>
          </a:xfrm>
        </p:spPr>
        <p:txBody>
          <a:bodyPr/>
          <a:lstStyle/>
          <a:p>
            <a:pPr marL="0" indent="0">
              <a:buNone/>
            </a:pPr>
            <a:endParaRPr lang="hu-HU" dirty="0"/>
          </a:p>
        </p:txBody>
      </p:sp>
      <p:graphicFrame>
        <p:nvGraphicFramePr>
          <p:cNvPr id="6" name="Diagram 5">
            <a:extLst>
              <a:ext uri="{FF2B5EF4-FFF2-40B4-BE49-F238E27FC236}">
                <a16:creationId xmlns:a16="http://schemas.microsoft.com/office/drawing/2014/main" id="{C8EDF77C-BF76-3BA2-8A86-754E87082078}"/>
              </a:ext>
            </a:extLst>
          </p:cNvPr>
          <p:cNvGraphicFramePr/>
          <p:nvPr>
            <p:extLst>
              <p:ext uri="{D42A27DB-BD31-4B8C-83A1-F6EECF244321}">
                <p14:modId xmlns:p14="http://schemas.microsoft.com/office/powerpoint/2010/main" val="2124357173"/>
              </p:ext>
            </p:extLst>
          </p:nvPr>
        </p:nvGraphicFramePr>
        <p:xfrm>
          <a:off x="323528" y="1268760"/>
          <a:ext cx="7848872" cy="52531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218599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790D7E4A-DD9E-176E-60BC-3F7F06A76ED1}"/>
              </a:ext>
            </a:extLst>
          </p:cNvPr>
          <p:cNvSpPr>
            <a:spLocks noGrp="1"/>
          </p:cNvSpPr>
          <p:nvPr>
            <p:ph type="title"/>
          </p:nvPr>
        </p:nvSpPr>
        <p:spPr>
          <a:xfrm>
            <a:off x="179512" y="704088"/>
            <a:ext cx="8507288" cy="1143000"/>
          </a:xfrm>
        </p:spPr>
        <p:txBody>
          <a:bodyPr>
            <a:normAutofit fontScale="90000"/>
          </a:bodyPr>
          <a:lstStyle/>
          <a:p>
            <a:r>
              <a:rPr lang="hu-HU" dirty="0"/>
              <a:t>Az Árajánlat kötelező tartalmi elemei</a:t>
            </a:r>
          </a:p>
        </p:txBody>
      </p:sp>
      <p:sp>
        <p:nvSpPr>
          <p:cNvPr id="6" name="Szövegdoboz 5">
            <a:extLst>
              <a:ext uri="{FF2B5EF4-FFF2-40B4-BE49-F238E27FC236}">
                <a16:creationId xmlns:a16="http://schemas.microsoft.com/office/drawing/2014/main" id="{0A54FE14-7F0D-F2DE-552E-7CEB6C4BAA03}"/>
              </a:ext>
            </a:extLst>
          </p:cNvPr>
          <p:cNvSpPr txBox="1"/>
          <p:nvPr/>
        </p:nvSpPr>
        <p:spPr>
          <a:xfrm>
            <a:off x="179512" y="1988840"/>
            <a:ext cx="8712968" cy="4855240"/>
          </a:xfrm>
          <a:prstGeom prst="rect">
            <a:avLst/>
          </a:prstGeom>
          <a:noFill/>
        </p:spPr>
        <p:txBody>
          <a:bodyPr wrap="square">
            <a:spAutoFit/>
          </a:bodyPr>
          <a:lstStyle/>
          <a:p>
            <a:pPr>
              <a:lnSpc>
                <a:spcPct val="107000"/>
              </a:lnSpc>
              <a:spcAft>
                <a:spcPts val="800"/>
              </a:spcAft>
              <a:buNone/>
            </a:pPr>
            <a:r>
              <a:rPr lang="hu-HU" sz="1800" kern="100" dirty="0">
                <a:effectLst/>
                <a:latin typeface="Calibri" panose="020F0502020204030204" pitchFamily="34" charset="0"/>
                <a:ea typeface="Calibri" panose="020F0502020204030204" pitchFamily="34" charset="0"/>
                <a:cs typeface="Times New Roman" panose="02020603050405020304" pitchFamily="18" charset="0"/>
              </a:rPr>
              <a:t>1. a) az ajánlatkérő neve, címe,</a:t>
            </a:r>
          </a:p>
          <a:p>
            <a:pPr>
              <a:lnSpc>
                <a:spcPct val="107000"/>
              </a:lnSpc>
              <a:spcAft>
                <a:spcPts val="800"/>
              </a:spcAft>
              <a:buNone/>
            </a:pPr>
            <a:r>
              <a:rPr lang="hu-HU" sz="1800" kern="100" dirty="0">
                <a:effectLst/>
                <a:latin typeface="Calibri" panose="020F0502020204030204" pitchFamily="34" charset="0"/>
                <a:ea typeface="Calibri" panose="020F0502020204030204" pitchFamily="34" charset="0"/>
                <a:cs typeface="Times New Roman" panose="02020603050405020304" pitchFamily="18" charset="0"/>
              </a:rPr>
              <a:t>b) az ajánlattevő neve, címe és adószáma, természetes személy esetén adóazonosító jele,</a:t>
            </a:r>
          </a:p>
          <a:p>
            <a:pPr>
              <a:lnSpc>
                <a:spcPct val="107000"/>
              </a:lnSpc>
              <a:spcAft>
                <a:spcPts val="800"/>
              </a:spcAft>
              <a:buNone/>
            </a:pPr>
            <a:r>
              <a:rPr lang="hu-HU" sz="1800" kern="100" dirty="0">
                <a:effectLst/>
                <a:latin typeface="Calibri" panose="020F0502020204030204" pitchFamily="34" charset="0"/>
                <a:ea typeface="Calibri" panose="020F0502020204030204" pitchFamily="34" charset="0"/>
                <a:cs typeface="Times New Roman" panose="02020603050405020304" pitchFamily="18" charset="0"/>
              </a:rPr>
              <a:t>c) a tétel műszaki adatai, fizikai méretei, névleges teljesítménye, munkaspecifikus teljesítménye, egyéb jellemző műszaki paraméterei,</a:t>
            </a:r>
          </a:p>
          <a:p>
            <a:pPr>
              <a:lnSpc>
                <a:spcPct val="107000"/>
              </a:lnSpc>
              <a:spcAft>
                <a:spcPts val="800"/>
              </a:spcAft>
              <a:buNone/>
            </a:pPr>
            <a:r>
              <a:rPr lang="hu-HU" sz="1800" kern="100" dirty="0">
                <a:effectLst/>
                <a:latin typeface="Calibri" panose="020F0502020204030204" pitchFamily="34" charset="0"/>
                <a:ea typeface="Calibri" panose="020F0502020204030204" pitchFamily="34" charset="0"/>
                <a:cs typeface="Times New Roman" panose="02020603050405020304" pitchFamily="18" charset="0"/>
              </a:rPr>
              <a:t>d) a tétel mennyisége és mértékegysége,</a:t>
            </a:r>
          </a:p>
          <a:p>
            <a:pPr>
              <a:lnSpc>
                <a:spcPct val="107000"/>
              </a:lnSpc>
              <a:spcAft>
                <a:spcPts val="800"/>
              </a:spcAft>
              <a:buNone/>
            </a:pPr>
            <a:r>
              <a:rPr lang="hu-HU" sz="1800" kern="100" dirty="0">
                <a:effectLst/>
                <a:latin typeface="Calibri" panose="020F0502020204030204" pitchFamily="34" charset="0"/>
                <a:ea typeface="Calibri" panose="020F0502020204030204" pitchFamily="34" charset="0"/>
                <a:cs typeface="Times New Roman" panose="02020603050405020304" pitchFamily="18" charset="0"/>
              </a:rPr>
              <a:t>e) a tétel nettó összege, a felszámított áfa és bruttó összeg,</a:t>
            </a:r>
          </a:p>
          <a:p>
            <a:pPr>
              <a:lnSpc>
                <a:spcPct val="107000"/>
              </a:lnSpc>
              <a:spcAft>
                <a:spcPts val="800"/>
              </a:spcAft>
              <a:buNone/>
            </a:pPr>
            <a:r>
              <a:rPr lang="hu-HU" sz="1800" kern="100" dirty="0">
                <a:effectLst/>
                <a:latin typeface="Calibri" panose="020F0502020204030204" pitchFamily="34" charset="0"/>
                <a:ea typeface="Calibri" panose="020F0502020204030204" pitchFamily="34" charset="0"/>
                <a:cs typeface="Times New Roman" panose="02020603050405020304" pitchFamily="18" charset="0"/>
              </a:rPr>
              <a:t>f) a tétel pénzneme,</a:t>
            </a:r>
          </a:p>
          <a:p>
            <a:pPr>
              <a:lnSpc>
                <a:spcPct val="107000"/>
              </a:lnSpc>
              <a:spcAft>
                <a:spcPts val="800"/>
              </a:spcAft>
              <a:buNone/>
            </a:pPr>
            <a:r>
              <a:rPr lang="hu-HU" sz="1800" kern="100" dirty="0">
                <a:effectLst/>
                <a:latin typeface="Calibri" panose="020F0502020204030204" pitchFamily="34" charset="0"/>
                <a:ea typeface="Calibri" panose="020F0502020204030204" pitchFamily="34" charset="0"/>
                <a:cs typeface="Times New Roman" panose="02020603050405020304" pitchFamily="18" charset="0"/>
              </a:rPr>
              <a:t>g) az ajánlattevő cégszerű aláírása,</a:t>
            </a:r>
          </a:p>
          <a:p>
            <a:pPr>
              <a:lnSpc>
                <a:spcPct val="107000"/>
              </a:lnSpc>
              <a:spcAft>
                <a:spcPts val="800"/>
              </a:spcAft>
              <a:buNone/>
            </a:pPr>
            <a:r>
              <a:rPr lang="hu-HU" sz="1800" kern="100" dirty="0">
                <a:effectLst/>
                <a:latin typeface="Calibri" panose="020F0502020204030204" pitchFamily="34" charset="0"/>
                <a:ea typeface="Calibri" panose="020F0502020204030204" pitchFamily="34" charset="0"/>
                <a:cs typeface="Times New Roman" panose="02020603050405020304" pitchFamily="18" charset="0"/>
              </a:rPr>
              <a:t>h) az árajánlat kiállításának dátuma,</a:t>
            </a:r>
          </a:p>
          <a:p>
            <a:pPr>
              <a:lnSpc>
                <a:spcPct val="107000"/>
              </a:lnSpc>
              <a:spcAft>
                <a:spcPts val="800"/>
              </a:spcAft>
              <a:buNone/>
            </a:pPr>
            <a:r>
              <a:rPr lang="hu-HU" sz="1800" kern="100" dirty="0">
                <a:effectLst/>
                <a:latin typeface="Calibri" panose="020F0502020204030204" pitchFamily="34" charset="0"/>
                <a:ea typeface="Calibri" panose="020F0502020204030204" pitchFamily="34" charset="0"/>
                <a:cs typeface="Times New Roman" panose="02020603050405020304" pitchFamily="18" charset="0"/>
              </a:rPr>
              <a:t>i) az árajánlat érvényességi ideje,</a:t>
            </a:r>
          </a:p>
          <a:p>
            <a:pPr>
              <a:lnSpc>
                <a:spcPct val="107000"/>
              </a:lnSpc>
              <a:spcAft>
                <a:spcPts val="800"/>
              </a:spcAft>
              <a:buNone/>
            </a:pPr>
            <a:r>
              <a:rPr lang="hu-HU" sz="1800" kern="100" dirty="0">
                <a:effectLst/>
                <a:latin typeface="Calibri" panose="020F0502020204030204" pitchFamily="34" charset="0"/>
                <a:ea typeface="Calibri" panose="020F0502020204030204" pitchFamily="34" charset="0"/>
                <a:cs typeface="Times New Roman" panose="02020603050405020304" pitchFamily="18" charset="0"/>
              </a:rPr>
              <a:t>j) az ajánlatadó nyilatkozata arról, hogy az ajánlat tárgyát képező tétel megfelel a vonatkozó európai uniós irányelveknek, szabványoknak, illetve az azokat átültető magyar jogszabályoknak, szabványoknak, környezetvédelmi előírásoknak.</a:t>
            </a:r>
          </a:p>
        </p:txBody>
      </p:sp>
    </p:spTree>
    <p:extLst>
      <p:ext uri="{BB962C8B-B14F-4D97-AF65-F5344CB8AC3E}">
        <p14:creationId xmlns:p14="http://schemas.microsoft.com/office/powerpoint/2010/main" val="20297446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B06CE9B6-C740-4B8B-BE97-7B9C9CA363A3}"/>
              </a:ext>
            </a:extLst>
          </p:cNvPr>
          <p:cNvSpPr>
            <a:spLocks noGrp="1"/>
          </p:cNvSpPr>
          <p:nvPr>
            <p:ph type="title"/>
          </p:nvPr>
        </p:nvSpPr>
        <p:spPr/>
        <p:txBody>
          <a:bodyPr>
            <a:normAutofit fontScale="90000"/>
          </a:bodyPr>
          <a:lstStyle/>
          <a:p>
            <a:r>
              <a:rPr lang="hu-HU" dirty="0"/>
              <a:t>Az Árajánlat kötelező tartalmi elemei</a:t>
            </a:r>
          </a:p>
        </p:txBody>
      </p:sp>
      <p:sp>
        <p:nvSpPr>
          <p:cNvPr id="3" name="Tartalom helye 2">
            <a:extLst>
              <a:ext uri="{FF2B5EF4-FFF2-40B4-BE49-F238E27FC236}">
                <a16:creationId xmlns:a16="http://schemas.microsoft.com/office/drawing/2014/main" id="{9F198B66-20D5-717A-F51A-4DD02524DCD5}"/>
              </a:ext>
            </a:extLst>
          </p:cNvPr>
          <p:cNvSpPr>
            <a:spLocks noGrp="1"/>
          </p:cNvSpPr>
          <p:nvPr>
            <p:ph idx="1"/>
          </p:nvPr>
        </p:nvSpPr>
        <p:spPr/>
        <p:txBody>
          <a:bodyPr>
            <a:normAutofit lnSpcReduction="10000"/>
          </a:bodyPr>
          <a:lstStyle/>
          <a:p>
            <a:pPr>
              <a:lnSpc>
                <a:spcPct val="107000"/>
              </a:lnSpc>
              <a:spcAft>
                <a:spcPts val="800"/>
              </a:spcAft>
              <a:buNone/>
            </a:pPr>
            <a:r>
              <a:rPr lang="hu-HU" sz="1800" kern="100" dirty="0">
                <a:effectLst/>
                <a:latin typeface="Calibri" panose="020F0502020204030204" pitchFamily="34" charset="0"/>
                <a:ea typeface="Calibri" panose="020F0502020204030204" pitchFamily="34" charset="0"/>
                <a:cs typeface="Times New Roman" panose="02020603050405020304" pitchFamily="18" charset="0"/>
              </a:rPr>
              <a:t>2. Elektronikus árajánlat (webáruház, elektronikus levél) esetén az 1. pont g) alpontja szerinti követelményt nem kell alkalmazni, azonban ha az árajánlattevő az ajánlatát elektronikus levélben adta, az elektronikus levél csatolmányainak is meg kell felelniük a többi követelménynek. Az elektronikus árajánlat akkor fogadható el, ha tartalmazza a webáruház honlapcímét, illetve elektronikus levél esetén az árajánlattevő elektronikus levélcímét is.</a:t>
            </a:r>
          </a:p>
          <a:p>
            <a:pPr>
              <a:lnSpc>
                <a:spcPct val="107000"/>
              </a:lnSpc>
              <a:spcAft>
                <a:spcPts val="800"/>
              </a:spcAft>
              <a:buNone/>
            </a:pPr>
            <a:r>
              <a:rPr lang="hu-HU" sz="1800" kern="100" dirty="0">
                <a:effectLst/>
                <a:latin typeface="Calibri" panose="020F0502020204030204" pitchFamily="34" charset="0"/>
                <a:ea typeface="Calibri" panose="020F0502020204030204" pitchFamily="34" charset="0"/>
                <a:cs typeface="Times New Roman" panose="02020603050405020304" pitchFamily="18" charset="0"/>
              </a:rPr>
              <a:t>3. Webáruházas ajánlat esetén az 1. pont i) alpontja szerinti követelmény sem alkalmazandó, az 1. pont a)–h) és j) alpontja szerinti követelményeknek való megfelelést a készítés dátumát is tartalmazó képernyőképek csatolásával szükséges igazolni.</a:t>
            </a:r>
          </a:p>
          <a:p>
            <a:pPr marL="266700" indent="-266700">
              <a:lnSpc>
                <a:spcPct val="107000"/>
              </a:lnSpc>
              <a:spcAft>
                <a:spcPts val="800"/>
              </a:spcAft>
              <a:buNone/>
            </a:pPr>
            <a:r>
              <a:rPr lang="hu-HU" sz="1800" kern="100" dirty="0">
                <a:effectLst/>
                <a:latin typeface="Calibri" panose="020F0502020204030204" pitchFamily="34" charset="0"/>
                <a:ea typeface="Calibri" panose="020F0502020204030204" pitchFamily="34" charset="0"/>
                <a:cs typeface="Times New Roman" panose="02020603050405020304" pitchFamily="18" charset="0"/>
              </a:rPr>
              <a:t>4. Az árajánlathoz továbbá csatolni kell a tételről a gyártó által készített, műszaki paraméterekre vonatkozó termékleírást. Amennyiben készült a prospektusról magyar nyelvű kiadás, úgy annak benyújtása, ennek hiányában lehetőleg angol nyelvű változat csatolása szükséges.</a:t>
            </a:r>
          </a:p>
          <a:p>
            <a:endParaRPr lang="hu-HU" dirty="0"/>
          </a:p>
        </p:txBody>
      </p:sp>
    </p:spTree>
    <p:extLst>
      <p:ext uri="{BB962C8B-B14F-4D97-AF65-F5344CB8AC3E}">
        <p14:creationId xmlns:p14="http://schemas.microsoft.com/office/powerpoint/2010/main" val="24297964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FA00E3E0-F070-115F-9FDD-1660B0A3FB9D}"/>
              </a:ext>
            </a:extLst>
          </p:cNvPr>
          <p:cNvSpPr>
            <a:spLocks noGrp="1"/>
          </p:cNvSpPr>
          <p:nvPr>
            <p:ph type="title"/>
          </p:nvPr>
        </p:nvSpPr>
        <p:spPr>
          <a:xfrm>
            <a:off x="457200" y="533400"/>
            <a:ext cx="8229600" cy="879376"/>
          </a:xfrm>
        </p:spPr>
        <p:txBody>
          <a:bodyPr>
            <a:normAutofit/>
          </a:bodyPr>
          <a:lstStyle/>
          <a:p>
            <a:r>
              <a:rPr lang="hu-HU" dirty="0"/>
              <a:t>Benyújtási szakaszok</a:t>
            </a:r>
          </a:p>
        </p:txBody>
      </p:sp>
      <p:sp>
        <p:nvSpPr>
          <p:cNvPr id="3" name="Tartalom helye 2">
            <a:extLst>
              <a:ext uri="{FF2B5EF4-FFF2-40B4-BE49-F238E27FC236}">
                <a16:creationId xmlns:a16="http://schemas.microsoft.com/office/drawing/2014/main" id="{AFCE9E3F-A1C4-7A3F-EC98-7BFDDD4E2611}"/>
              </a:ext>
            </a:extLst>
          </p:cNvPr>
          <p:cNvSpPr>
            <a:spLocks noGrp="1"/>
          </p:cNvSpPr>
          <p:nvPr>
            <p:ph idx="1"/>
          </p:nvPr>
        </p:nvSpPr>
        <p:spPr/>
        <p:txBody>
          <a:bodyPr/>
          <a:lstStyle/>
          <a:p>
            <a:pPr algn="l"/>
            <a:r>
              <a:rPr lang="hu-HU" sz="1800" b="0" i="0" u="none" strike="noStrike" baseline="0" dirty="0">
                <a:latin typeface="ArialNarrow"/>
              </a:rPr>
              <a:t>1. benyújtási szakasz:</a:t>
            </a:r>
          </a:p>
          <a:p>
            <a:pPr marL="0" indent="0" algn="l">
              <a:buNone/>
            </a:pPr>
            <a:r>
              <a:rPr lang="hu-HU" sz="1800" b="0" i="0" u="none" strike="noStrike" baseline="0" dirty="0">
                <a:latin typeface="ArialNarrow"/>
              </a:rPr>
              <a:t>	2025.05.28. - 2025.06.10.</a:t>
            </a:r>
          </a:p>
          <a:p>
            <a:pPr marL="0" indent="0" algn="l">
              <a:buNone/>
            </a:pPr>
            <a:endParaRPr lang="hu-HU" sz="1800" b="0" i="0" u="none" strike="noStrike" baseline="0" dirty="0">
              <a:latin typeface="ArialNarrow"/>
            </a:endParaRPr>
          </a:p>
          <a:p>
            <a:pPr algn="l"/>
            <a:r>
              <a:rPr lang="hu-HU" sz="1800" b="0" i="0" u="none" strike="noStrike" baseline="0" dirty="0">
                <a:latin typeface="ArialNarrow"/>
              </a:rPr>
              <a:t>2. benyújtási szakasz:</a:t>
            </a:r>
          </a:p>
          <a:p>
            <a:pPr marL="0" indent="0" algn="l">
              <a:buNone/>
            </a:pPr>
            <a:r>
              <a:rPr lang="hu-HU" sz="1800" b="0" i="0" u="none" strike="noStrike" baseline="0" dirty="0">
                <a:latin typeface="ArialNarrow"/>
              </a:rPr>
              <a:t>	2025.06.18. - 2025.07.01.</a:t>
            </a:r>
          </a:p>
          <a:p>
            <a:pPr marL="0" indent="0" algn="l">
              <a:buNone/>
            </a:pPr>
            <a:endParaRPr lang="hu-HU" sz="1800" b="0" i="0" u="none" strike="noStrike" baseline="0" dirty="0">
              <a:latin typeface="ArialNarrow"/>
            </a:endParaRPr>
          </a:p>
          <a:p>
            <a:pPr algn="l"/>
            <a:r>
              <a:rPr lang="hu-HU" sz="1800" b="0" i="0" u="none" strike="noStrike" baseline="0" dirty="0">
                <a:latin typeface="ArialNarrow"/>
              </a:rPr>
              <a:t>3. benyújtási szakasz:</a:t>
            </a:r>
          </a:p>
          <a:p>
            <a:pPr marL="0" indent="0" algn="l">
              <a:buNone/>
            </a:pPr>
            <a:r>
              <a:rPr lang="hu-HU" sz="1800" b="0" i="0" u="none" strike="noStrike" baseline="0" dirty="0">
                <a:latin typeface="ArialNarrow"/>
              </a:rPr>
              <a:t>	2025.11.05. - 2025.11.18.</a:t>
            </a:r>
          </a:p>
          <a:p>
            <a:pPr marL="0" indent="0" algn="l">
              <a:buNone/>
            </a:pPr>
            <a:endParaRPr lang="hu-HU" sz="1800" b="0" i="0" u="none" strike="noStrike" baseline="0" dirty="0">
              <a:latin typeface="ArialNarrow"/>
            </a:endParaRPr>
          </a:p>
          <a:p>
            <a:pPr algn="l"/>
            <a:r>
              <a:rPr lang="hu-HU" sz="1800" b="0" i="0" u="none" strike="noStrike" baseline="0" dirty="0">
                <a:latin typeface="ArialNarrow"/>
              </a:rPr>
              <a:t>4. benyújtási szakasz:</a:t>
            </a:r>
          </a:p>
          <a:p>
            <a:pPr marL="0" indent="0" algn="l">
              <a:buNone/>
            </a:pPr>
            <a:r>
              <a:rPr lang="hu-HU" sz="1800" b="0" i="0" u="none" strike="noStrike" baseline="0" dirty="0">
                <a:latin typeface="ArialNarrow"/>
              </a:rPr>
              <a:t>	2025.11.26. - 2025.12.09.</a:t>
            </a:r>
            <a:endParaRPr lang="hu-HU" dirty="0"/>
          </a:p>
        </p:txBody>
      </p:sp>
    </p:spTree>
    <p:extLst>
      <p:ext uri="{BB962C8B-B14F-4D97-AF65-F5344CB8AC3E}">
        <p14:creationId xmlns:p14="http://schemas.microsoft.com/office/powerpoint/2010/main" val="10778803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1F8E81F2-232F-CC83-2723-2001ECD06914}"/>
              </a:ext>
            </a:extLst>
          </p:cNvPr>
          <p:cNvSpPr>
            <a:spLocks noGrp="1"/>
          </p:cNvSpPr>
          <p:nvPr>
            <p:ph type="title"/>
          </p:nvPr>
        </p:nvSpPr>
        <p:spPr>
          <a:xfrm>
            <a:off x="457200" y="704088"/>
            <a:ext cx="8229600" cy="780696"/>
          </a:xfrm>
        </p:spPr>
        <p:txBody>
          <a:bodyPr>
            <a:normAutofit fontScale="90000"/>
          </a:bodyPr>
          <a:lstStyle/>
          <a:p>
            <a:r>
              <a:rPr lang="hu-HU" dirty="0"/>
              <a:t>Fontos jogszabályok</a:t>
            </a:r>
          </a:p>
        </p:txBody>
      </p:sp>
      <p:sp>
        <p:nvSpPr>
          <p:cNvPr id="6" name="Szövegdoboz 5">
            <a:extLst>
              <a:ext uri="{FF2B5EF4-FFF2-40B4-BE49-F238E27FC236}">
                <a16:creationId xmlns:a16="http://schemas.microsoft.com/office/drawing/2014/main" id="{56EE7D8B-3420-A50B-9197-68A0BF69A5CD}"/>
              </a:ext>
            </a:extLst>
          </p:cNvPr>
          <p:cNvSpPr txBox="1"/>
          <p:nvPr/>
        </p:nvSpPr>
        <p:spPr>
          <a:xfrm>
            <a:off x="459813" y="1844824"/>
            <a:ext cx="8003232" cy="2564100"/>
          </a:xfrm>
          <a:prstGeom prst="rect">
            <a:avLst/>
          </a:prstGeom>
          <a:noFill/>
        </p:spPr>
        <p:txBody>
          <a:bodyPr wrap="square">
            <a:spAutoFit/>
          </a:bodyPr>
          <a:lstStyle/>
          <a:p>
            <a:pPr marL="285750" indent="-285750">
              <a:lnSpc>
                <a:spcPct val="107000"/>
              </a:lnSpc>
              <a:spcAft>
                <a:spcPts val="800"/>
              </a:spcAft>
              <a:buFont typeface="Arial" panose="020B0604020202020204" pitchFamily="34" charset="0"/>
              <a:buChar char="•"/>
            </a:pPr>
            <a:r>
              <a:rPr lang="hu-HU" sz="1800" kern="100" dirty="0">
                <a:effectLst/>
                <a:latin typeface="Calibri" panose="020F0502020204030204" pitchFamily="34" charset="0"/>
                <a:ea typeface="Calibri" panose="020F0502020204030204" pitchFamily="34" charset="0"/>
                <a:cs typeface="Times New Roman" panose="02020603050405020304" pitchFamily="18" charset="0"/>
              </a:rPr>
              <a:t>54/2023. (IX. 13.) AM rendelet</a:t>
            </a:r>
          </a:p>
          <a:p>
            <a:pPr>
              <a:lnSpc>
                <a:spcPct val="107000"/>
              </a:lnSpc>
              <a:spcAft>
                <a:spcPts val="800"/>
              </a:spcAft>
            </a:pPr>
            <a:r>
              <a:rPr lang="hu-HU" sz="1800" kern="100" dirty="0">
                <a:effectLst/>
                <a:latin typeface="Calibri" panose="020F0502020204030204" pitchFamily="34" charset="0"/>
                <a:ea typeface="Calibri" panose="020F0502020204030204" pitchFamily="34" charset="0"/>
                <a:cs typeface="Times New Roman" panose="02020603050405020304" pitchFamily="18" charset="0"/>
              </a:rPr>
              <a:t>a Közös Agrárpolitikából és a nemzeti költségvetésből biztosított agrártámogatások felhasználásának rendjéről</a:t>
            </a:r>
            <a:endParaRPr lang="hu-HU" kern="100" dirty="0">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07000"/>
              </a:lnSpc>
              <a:spcAft>
                <a:spcPts val="800"/>
              </a:spcAft>
              <a:buFont typeface="Arial" panose="020B0604020202020204" pitchFamily="34" charset="0"/>
              <a:buChar char="•"/>
            </a:pPr>
            <a:r>
              <a:rPr lang="hu-HU" kern="100" dirty="0">
                <a:latin typeface="Calibri" panose="020F0502020204030204" pitchFamily="34" charset="0"/>
                <a:ea typeface="Calibri" panose="020F0502020204030204" pitchFamily="34" charset="0"/>
                <a:cs typeface="Times New Roman" panose="02020603050405020304" pitchFamily="18" charset="0"/>
              </a:rPr>
              <a:t>Általános útmutató (ÁÚF)</a:t>
            </a:r>
          </a:p>
          <a:p>
            <a:pPr marL="285750" indent="-285750">
              <a:lnSpc>
                <a:spcPct val="107000"/>
              </a:lnSpc>
              <a:spcAft>
                <a:spcPts val="800"/>
              </a:spcAft>
              <a:buFont typeface="Arial" panose="020B0604020202020204" pitchFamily="34" charset="0"/>
              <a:buChar char="•"/>
            </a:pPr>
            <a:endParaRPr lang="hu-HU" kern="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u-HU" kern="100" dirty="0">
                <a:latin typeface="Calibri" panose="020F0502020204030204" pitchFamily="34" charset="0"/>
                <a:ea typeface="Calibri" panose="020F0502020204030204" pitchFamily="34" charset="0"/>
                <a:cs typeface="Times New Roman" panose="02020603050405020304" pitchFamily="18" charset="0"/>
              </a:rPr>
              <a:t>A fent ismertetett dokumentumok elérhetőek a : </a:t>
            </a:r>
            <a:r>
              <a:rPr lang="hu-HU" kern="100" dirty="0">
                <a:latin typeface="Calibri" panose="020F0502020204030204" pitchFamily="34" charset="0"/>
                <a:ea typeface="Calibri" panose="020F0502020204030204" pitchFamily="34" charset="0"/>
                <a:cs typeface="Times New Roman" panose="02020603050405020304" pitchFamily="18" charset="0"/>
                <a:hlinkClick r:id="rId2"/>
              </a:rPr>
              <a:t>www.btge.hu</a:t>
            </a:r>
            <a:r>
              <a:rPr lang="hu-HU" kern="100" dirty="0">
                <a:latin typeface="Calibri" panose="020F0502020204030204" pitchFamily="34" charset="0"/>
                <a:ea typeface="Calibri" panose="020F0502020204030204" pitchFamily="34" charset="0"/>
                <a:cs typeface="Times New Roman" panose="02020603050405020304" pitchFamily="18" charset="0"/>
              </a:rPr>
              <a:t> / </a:t>
            </a:r>
            <a:r>
              <a:rPr lang="hu-HU" kern="100" dirty="0" err="1">
                <a:latin typeface="Calibri" panose="020F0502020204030204" pitchFamily="34" charset="0"/>
                <a:ea typeface="Calibri" panose="020F0502020204030204" pitchFamily="34" charset="0"/>
                <a:cs typeface="Times New Roman" panose="02020603050405020304" pitchFamily="18" charset="0"/>
              </a:rPr>
              <a:t>dokumetnumtár</a:t>
            </a:r>
            <a:r>
              <a:rPr lang="hu-HU" kern="100" dirty="0">
                <a:latin typeface="Calibri" panose="020F0502020204030204" pitchFamily="34" charset="0"/>
                <a:ea typeface="Calibri" panose="020F0502020204030204" pitchFamily="34" charset="0"/>
                <a:cs typeface="Times New Roman" panose="02020603050405020304" pitchFamily="18" charset="0"/>
              </a:rPr>
              <a:t> oldalon.</a:t>
            </a:r>
          </a:p>
        </p:txBody>
      </p:sp>
    </p:spTree>
    <p:extLst>
      <p:ext uri="{BB962C8B-B14F-4D97-AF65-F5344CB8AC3E}">
        <p14:creationId xmlns:p14="http://schemas.microsoft.com/office/powerpoint/2010/main" val="39671130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404664"/>
            <a:ext cx="8229600" cy="1008112"/>
          </a:xfrm>
        </p:spPr>
        <p:txBody>
          <a:bodyPr>
            <a:normAutofit/>
          </a:bodyPr>
          <a:lstStyle/>
          <a:p>
            <a:pPr algn="ctr"/>
            <a:r>
              <a:rPr lang="hu-HU" sz="4500" dirty="0">
                <a:latin typeface="Calibri" panose="020F0502020204030204" pitchFamily="34" charset="0"/>
                <a:ea typeface="Calibri" panose="020F0502020204030204" pitchFamily="34" charset="0"/>
                <a:cs typeface="Calibri" panose="020F0502020204030204" pitchFamily="34" charset="0"/>
              </a:rPr>
              <a:t>Köszönöm a </a:t>
            </a:r>
            <a:r>
              <a:rPr lang="hu-HU" dirty="0">
                <a:latin typeface="Calibri" panose="020F0502020204030204" pitchFamily="34" charset="0"/>
                <a:ea typeface="Calibri" panose="020F0502020204030204" pitchFamily="34" charset="0"/>
                <a:cs typeface="Calibri" panose="020F0502020204030204" pitchFamily="34" charset="0"/>
              </a:rPr>
              <a:t>figyelmet</a:t>
            </a:r>
            <a:r>
              <a:rPr lang="hu-HU" sz="4500" dirty="0">
                <a:latin typeface="Calibri" panose="020F0502020204030204" pitchFamily="34" charset="0"/>
                <a:ea typeface="Calibri" panose="020F0502020204030204" pitchFamily="34" charset="0"/>
                <a:cs typeface="Calibri" panose="020F0502020204030204" pitchFamily="34" charset="0"/>
              </a:rPr>
              <a:t>!</a:t>
            </a:r>
          </a:p>
        </p:txBody>
      </p:sp>
      <p:sp>
        <p:nvSpPr>
          <p:cNvPr id="3" name="Tartalom helye 2"/>
          <p:cNvSpPr>
            <a:spLocks noGrp="1"/>
          </p:cNvSpPr>
          <p:nvPr>
            <p:ph idx="1"/>
          </p:nvPr>
        </p:nvSpPr>
        <p:spPr>
          <a:xfrm>
            <a:off x="457200" y="1556792"/>
            <a:ext cx="8229600" cy="4767808"/>
          </a:xfrm>
        </p:spPr>
        <p:txBody>
          <a:bodyPr>
            <a:normAutofit fontScale="77500" lnSpcReduction="20000"/>
          </a:bodyPr>
          <a:lstStyle/>
          <a:p>
            <a:pPr algn="ctr">
              <a:buNone/>
            </a:pPr>
            <a:r>
              <a:rPr lang="hu-HU" sz="2800" u="sng" dirty="0">
                <a:latin typeface="Calibri" panose="020F0502020204030204" pitchFamily="34" charset="0"/>
                <a:ea typeface="Calibri" panose="020F0502020204030204" pitchFamily="34" charset="0"/>
                <a:cs typeface="Calibri" panose="020F0502020204030204" pitchFamily="34" charset="0"/>
              </a:rPr>
              <a:t>Elérhetőségek:</a:t>
            </a:r>
          </a:p>
          <a:p>
            <a:pPr algn="ctr">
              <a:buNone/>
            </a:pPr>
            <a:r>
              <a:rPr lang="hu-HU" sz="2800" dirty="0">
                <a:latin typeface="Calibri" panose="020F0502020204030204" pitchFamily="34" charset="0"/>
                <a:ea typeface="Calibri" panose="020F0502020204030204" pitchFamily="34" charset="0"/>
                <a:cs typeface="Calibri" panose="020F0502020204030204" pitchFamily="34" charset="0"/>
              </a:rPr>
              <a:t>Borsod-Torna-Gömör Egyesület</a:t>
            </a:r>
          </a:p>
          <a:p>
            <a:pPr algn="ctr">
              <a:buNone/>
            </a:pPr>
            <a:r>
              <a:rPr lang="hu-HU" sz="2800" dirty="0">
                <a:latin typeface="Calibri" panose="020F0502020204030204" pitchFamily="34" charset="0"/>
                <a:ea typeface="Calibri" panose="020F0502020204030204" pitchFamily="34" charset="0"/>
                <a:cs typeface="Calibri" panose="020F0502020204030204" pitchFamily="34" charset="0"/>
              </a:rPr>
              <a:t>3780 Edelény, István király útja 63. sz</a:t>
            </a:r>
          </a:p>
          <a:p>
            <a:pPr lvl="0" algn="ctr">
              <a:buNone/>
              <a:defRPr/>
            </a:pPr>
            <a:r>
              <a:rPr lang="hu-HU" sz="2800" dirty="0">
                <a:latin typeface="Calibri" panose="020F0502020204030204" pitchFamily="34" charset="0"/>
                <a:ea typeface="Calibri" panose="020F0502020204030204" pitchFamily="34" charset="0"/>
                <a:cs typeface="Calibri" panose="020F0502020204030204" pitchFamily="34" charset="0"/>
              </a:rPr>
              <a:t>Tel./ Fax : 48/342-256</a:t>
            </a:r>
          </a:p>
          <a:p>
            <a:pPr lvl="0" algn="ctr">
              <a:buNone/>
              <a:defRPr/>
            </a:pPr>
            <a:r>
              <a:rPr lang="hu-HU" sz="2800" dirty="0">
                <a:latin typeface="Calibri" panose="020F0502020204030204" pitchFamily="34" charset="0"/>
                <a:ea typeface="Calibri" panose="020F0502020204030204" pitchFamily="34" charset="0"/>
                <a:cs typeface="Calibri" panose="020F0502020204030204" pitchFamily="34" charset="0"/>
              </a:rPr>
              <a:t>E-mail: </a:t>
            </a:r>
            <a:r>
              <a:rPr lang="hu-HU" sz="2800" dirty="0">
                <a:latin typeface="Calibri" panose="020F0502020204030204" pitchFamily="34" charset="0"/>
                <a:ea typeface="Calibri" panose="020F0502020204030204" pitchFamily="34" charset="0"/>
                <a:cs typeface="Calibri" panose="020F0502020204030204" pitchFamily="34" charset="0"/>
                <a:hlinkClick r:id="rId2"/>
              </a:rPr>
              <a:t>btge@</a:t>
            </a:r>
            <a:r>
              <a:rPr lang="hu-HU" sz="2800" dirty="0">
                <a:latin typeface="Calibri" panose="020F0502020204030204" pitchFamily="34" charset="0"/>
                <a:ea typeface="Calibri" panose="020F0502020204030204" pitchFamily="34" charset="0"/>
                <a:cs typeface="Calibri" panose="020F0502020204030204" pitchFamily="34" charset="0"/>
              </a:rPr>
              <a:t>btge.hu</a:t>
            </a:r>
          </a:p>
          <a:p>
            <a:pPr lvl="0" algn="ctr">
              <a:buNone/>
              <a:defRPr/>
            </a:pPr>
            <a:r>
              <a:rPr lang="hu-HU" sz="2800" dirty="0">
                <a:latin typeface="Calibri" panose="020F0502020204030204" pitchFamily="34" charset="0"/>
                <a:ea typeface="Calibri" panose="020F0502020204030204" pitchFamily="34" charset="0"/>
                <a:cs typeface="Calibri" panose="020F0502020204030204" pitchFamily="34" charset="0"/>
              </a:rPr>
              <a:t>Weboldal: </a:t>
            </a:r>
            <a:r>
              <a:rPr lang="hu-HU" sz="2800" dirty="0">
                <a:latin typeface="Calibri" panose="020F0502020204030204" pitchFamily="34" charset="0"/>
                <a:ea typeface="Calibri" panose="020F0502020204030204" pitchFamily="34" charset="0"/>
                <a:cs typeface="Calibri" panose="020F0502020204030204" pitchFamily="34" charset="0"/>
                <a:hlinkClick r:id="rId3"/>
              </a:rPr>
              <a:t>www.btge.hu</a:t>
            </a:r>
            <a:endParaRPr lang="hu-HU" sz="2800" dirty="0">
              <a:latin typeface="Calibri" panose="020F0502020204030204" pitchFamily="34" charset="0"/>
              <a:ea typeface="Calibri" panose="020F0502020204030204" pitchFamily="34" charset="0"/>
              <a:cs typeface="Calibri" panose="020F0502020204030204" pitchFamily="34" charset="0"/>
            </a:endParaRPr>
          </a:p>
          <a:p>
            <a:pPr lvl="0" algn="ctr">
              <a:buNone/>
              <a:defRPr/>
            </a:pPr>
            <a:r>
              <a:rPr lang="hu-HU" sz="2800" dirty="0">
                <a:latin typeface="Calibri" panose="020F0502020204030204" pitchFamily="34" charset="0"/>
                <a:ea typeface="Calibri" panose="020F0502020204030204" pitchFamily="34" charset="0"/>
                <a:cs typeface="Calibri" panose="020F0502020204030204" pitchFamily="34" charset="0"/>
              </a:rPr>
              <a:t>Ügyfélfogadás: Hétfőtől-Csütörtökig: 8.30 – 16.00 óráig</a:t>
            </a:r>
          </a:p>
          <a:p>
            <a:pPr lvl="0" algn="ctr">
              <a:buNone/>
              <a:defRPr/>
            </a:pPr>
            <a:r>
              <a:rPr lang="hu-HU" sz="2800" dirty="0">
                <a:latin typeface="Calibri" panose="020F0502020204030204" pitchFamily="34" charset="0"/>
                <a:ea typeface="Calibri" panose="020F0502020204030204" pitchFamily="34" charset="0"/>
                <a:cs typeface="Calibri" panose="020F0502020204030204" pitchFamily="34" charset="0"/>
              </a:rPr>
              <a:t>		             Péntek: 8.30 – 12.00 óráig</a:t>
            </a:r>
          </a:p>
          <a:p>
            <a:pPr lvl="0" algn="ctr">
              <a:buNone/>
              <a:defRPr/>
            </a:pPr>
            <a:endParaRPr lang="hu-HU" sz="2800" dirty="0">
              <a:latin typeface="Calibri" panose="020F0502020204030204" pitchFamily="34" charset="0"/>
              <a:ea typeface="Calibri" panose="020F0502020204030204" pitchFamily="34" charset="0"/>
              <a:cs typeface="Calibri" panose="020F0502020204030204" pitchFamily="34" charset="0"/>
            </a:endParaRPr>
          </a:p>
          <a:p>
            <a:pPr lvl="0" algn="ctr">
              <a:buNone/>
              <a:defRPr/>
            </a:pPr>
            <a:r>
              <a:rPr lang="hu-HU" sz="2800" dirty="0">
                <a:latin typeface="Calibri" panose="020F0502020204030204" pitchFamily="34" charset="0"/>
                <a:ea typeface="Calibri" panose="020F0502020204030204" pitchFamily="34" charset="0"/>
                <a:cs typeface="Calibri" panose="020F0502020204030204" pitchFamily="34" charset="0"/>
              </a:rPr>
              <a:t>Lengyelné Bencze Viktória – munkaszervezet vezető - +36304603138</a:t>
            </a:r>
          </a:p>
          <a:p>
            <a:pPr lvl="0" algn="ctr">
              <a:buNone/>
              <a:defRPr/>
            </a:pPr>
            <a:endParaRPr lang="hu-HU" sz="2800" dirty="0">
              <a:latin typeface="Calibri" panose="020F0502020204030204" pitchFamily="34" charset="0"/>
              <a:ea typeface="Calibri" panose="020F0502020204030204" pitchFamily="34" charset="0"/>
              <a:cs typeface="Calibri" panose="020F0502020204030204" pitchFamily="34" charset="0"/>
            </a:endParaRPr>
          </a:p>
          <a:p>
            <a:pPr lvl="0" algn="ctr">
              <a:buNone/>
              <a:defRPr/>
            </a:pPr>
            <a:r>
              <a:rPr lang="hu-HU" sz="2800" dirty="0">
                <a:latin typeface="Calibri" panose="020F0502020204030204" pitchFamily="34" charset="0"/>
                <a:ea typeface="Calibri" panose="020F0502020204030204" pitchFamily="34" charset="0"/>
                <a:cs typeface="Calibri" panose="020F0502020204030204" pitchFamily="34" charset="0"/>
              </a:rPr>
              <a:t>Bratuné Bucskó Mariann– ügyintéző - +36303589854</a:t>
            </a:r>
          </a:p>
          <a:p>
            <a:pPr lvl="0" algn="ctr">
              <a:buNone/>
              <a:defRPr/>
            </a:pPr>
            <a:r>
              <a:rPr lang="hu-HU" sz="2800" dirty="0">
                <a:latin typeface="Calibri" panose="020F0502020204030204" pitchFamily="34" charset="0"/>
                <a:ea typeface="Calibri" panose="020F0502020204030204" pitchFamily="34" charset="0"/>
                <a:cs typeface="Calibri" panose="020F0502020204030204" pitchFamily="34" charset="0"/>
              </a:rPr>
              <a:t>Juhász-Magyar Anita– ügyintéző - +36307738906</a:t>
            </a:r>
          </a:p>
          <a:p>
            <a:endParaRPr lang="hu-HU" dirty="0"/>
          </a:p>
        </p:txBody>
      </p:sp>
    </p:spTree>
    <p:extLst>
      <p:ext uri="{BB962C8B-B14F-4D97-AF65-F5344CB8AC3E}">
        <p14:creationId xmlns:p14="http://schemas.microsoft.com/office/powerpoint/2010/main" val="3711805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C359BA0C-46A5-7F53-1EF4-77C89FD748CA}"/>
              </a:ext>
            </a:extLst>
          </p:cNvPr>
          <p:cNvSpPr>
            <a:spLocks noGrp="1"/>
          </p:cNvSpPr>
          <p:nvPr>
            <p:ph type="title"/>
          </p:nvPr>
        </p:nvSpPr>
        <p:spPr>
          <a:xfrm>
            <a:off x="457200" y="704088"/>
            <a:ext cx="8229600" cy="780696"/>
          </a:xfrm>
        </p:spPr>
        <p:txBody>
          <a:bodyPr>
            <a:noAutofit/>
          </a:bodyPr>
          <a:lstStyle/>
          <a:p>
            <a:r>
              <a:rPr lang="hu-HU" sz="4500" dirty="0"/>
              <a:t>Ki pályázhat?</a:t>
            </a:r>
          </a:p>
        </p:txBody>
      </p:sp>
      <p:sp>
        <p:nvSpPr>
          <p:cNvPr id="3" name="Tartalom helye 2">
            <a:extLst>
              <a:ext uri="{FF2B5EF4-FFF2-40B4-BE49-F238E27FC236}">
                <a16:creationId xmlns:a16="http://schemas.microsoft.com/office/drawing/2014/main" id="{5D90D011-894F-3EFE-50AC-42C8E4FA4265}"/>
              </a:ext>
            </a:extLst>
          </p:cNvPr>
          <p:cNvSpPr>
            <a:spLocks noGrp="1"/>
          </p:cNvSpPr>
          <p:nvPr>
            <p:ph idx="1"/>
          </p:nvPr>
        </p:nvSpPr>
        <p:spPr/>
        <p:txBody>
          <a:bodyPr>
            <a:normAutofit lnSpcReduction="10000"/>
          </a:bodyPr>
          <a:lstStyle/>
          <a:p>
            <a:pPr marL="0" indent="0">
              <a:buNone/>
            </a:pPr>
            <a:r>
              <a:rPr lang="hu-HU" sz="2400" dirty="0">
                <a:latin typeface="Calibri" panose="020F0502020204030204" pitchFamily="34" charset="0"/>
                <a:ea typeface="Calibri" panose="020F0502020204030204" pitchFamily="34" charset="0"/>
                <a:cs typeface="Calibri" panose="020F0502020204030204" pitchFamily="34" charset="0"/>
              </a:rPr>
              <a:t>Pályázatot az alábbi szervezetek adhatnak be:</a:t>
            </a:r>
          </a:p>
          <a:p>
            <a:pPr algn="just">
              <a:lnSpc>
                <a:spcPct val="115000"/>
              </a:lnSpc>
              <a:spcAft>
                <a:spcPts val="800"/>
              </a:spcAft>
            </a:pPr>
            <a:r>
              <a:rPr lang="hu-HU" sz="2400" dirty="0">
                <a:effectLst/>
                <a:latin typeface="Calibri" panose="020F0502020204030204" pitchFamily="34" charset="0"/>
                <a:ea typeface="Calibri" panose="020F0502020204030204" pitchFamily="34" charset="0"/>
                <a:cs typeface="Calibri" panose="020F0502020204030204" pitchFamily="34" charset="0"/>
              </a:rPr>
              <a:t>a) Szociális szövetkezet (121)</a:t>
            </a:r>
          </a:p>
          <a:p>
            <a:pPr algn="just">
              <a:lnSpc>
                <a:spcPct val="115000"/>
              </a:lnSpc>
              <a:spcAft>
                <a:spcPts val="800"/>
              </a:spcAft>
            </a:pPr>
            <a:r>
              <a:rPr lang="hu-HU" sz="2400" dirty="0">
                <a:effectLst/>
                <a:latin typeface="Calibri" panose="020F0502020204030204" pitchFamily="34" charset="0"/>
                <a:ea typeface="Calibri" panose="020F0502020204030204" pitchFamily="34" charset="0"/>
                <a:cs typeface="Calibri" panose="020F0502020204030204" pitchFamily="34" charset="0"/>
              </a:rPr>
              <a:t>b) Korlátolt felelősségű társaság (113)</a:t>
            </a:r>
          </a:p>
          <a:p>
            <a:pPr algn="just">
              <a:lnSpc>
                <a:spcPct val="115000"/>
              </a:lnSpc>
              <a:spcAft>
                <a:spcPts val="800"/>
              </a:spcAft>
            </a:pPr>
            <a:r>
              <a:rPr lang="hu-HU" sz="2400" dirty="0">
                <a:effectLst/>
                <a:latin typeface="Calibri" panose="020F0502020204030204" pitchFamily="34" charset="0"/>
                <a:ea typeface="Calibri" panose="020F0502020204030204" pitchFamily="34" charset="0"/>
                <a:cs typeface="Calibri" panose="020F0502020204030204" pitchFamily="34" charset="0"/>
              </a:rPr>
              <a:t>c) Betéti társaság (117)</a:t>
            </a:r>
          </a:p>
          <a:p>
            <a:pPr algn="just">
              <a:lnSpc>
                <a:spcPct val="115000"/>
              </a:lnSpc>
              <a:spcAft>
                <a:spcPts val="800"/>
              </a:spcAft>
            </a:pPr>
            <a:r>
              <a:rPr lang="hu-HU" sz="2400" dirty="0">
                <a:effectLst/>
                <a:latin typeface="Calibri" panose="020F0502020204030204" pitchFamily="34" charset="0"/>
                <a:ea typeface="Calibri" panose="020F0502020204030204" pitchFamily="34" charset="0"/>
                <a:cs typeface="Calibri" panose="020F0502020204030204" pitchFamily="34" charset="0"/>
              </a:rPr>
              <a:t>d) Egyéni vállalkozó (231)</a:t>
            </a:r>
          </a:p>
          <a:p>
            <a:pPr algn="just">
              <a:lnSpc>
                <a:spcPct val="115000"/>
              </a:lnSpc>
              <a:spcAft>
                <a:spcPts val="800"/>
              </a:spcAft>
            </a:pPr>
            <a:r>
              <a:rPr lang="hu-HU" sz="2400" dirty="0">
                <a:effectLst/>
                <a:latin typeface="Calibri" panose="020F0502020204030204" pitchFamily="34" charset="0"/>
                <a:ea typeface="Calibri" panose="020F0502020204030204" pitchFamily="34" charset="0"/>
                <a:cs typeface="Calibri" panose="020F0502020204030204" pitchFamily="34" charset="0"/>
              </a:rPr>
              <a:t>e) Egyéni cég (228)</a:t>
            </a:r>
          </a:p>
          <a:p>
            <a:pPr algn="just">
              <a:lnSpc>
                <a:spcPct val="115000"/>
              </a:lnSpc>
              <a:spcAft>
                <a:spcPts val="800"/>
              </a:spcAft>
            </a:pPr>
            <a:r>
              <a:rPr lang="hu-HU" sz="2400" dirty="0">
                <a:effectLst/>
                <a:latin typeface="Calibri" panose="020F0502020204030204" pitchFamily="34" charset="0"/>
                <a:ea typeface="Calibri" panose="020F0502020204030204" pitchFamily="34" charset="0"/>
                <a:cs typeface="Calibri" panose="020F0502020204030204" pitchFamily="34" charset="0"/>
              </a:rPr>
              <a:t>f) Nonprofit Korlátolt felelősségű társaság (572)</a:t>
            </a:r>
          </a:p>
          <a:p>
            <a:pPr algn="just">
              <a:lnSpc>
                <a:spcPct val="115000"/>
              </a:lnSpc>
              <a:spcAft>
                <a:spcPts val="800"/>
              </a:spcAft>
            </a:pPr>
            <a:r>
              <a:rPr lang="hu-HU" sz="2400" dirty="0">
                <a:effectLst/>
                <a:latin typeface="Calibri" panose="020F0502020204030204" pitchFamily="34" charset="0"/>
                <a:ea typeface="Calibri" panose="020F0502020204030204" pitchFamily="34" charset="0"/>
                <a:cs typeface="Calibri" panose="020F0502020204030204" pitchFamily="34" charset="0"/>
              </a:rPr>
              <a:t>g) Nonprofit betéti társaság (576)</a:t>
            </a:r>
          </a:p>
          <a:p>
            <a:endParaRPr lang="hu-HU" dirty="0"/>
          </a:p>
          <a:p>
            <a:endParaRPr lang="hu-HU" dirty="0"/>
          </a:p>
        </p:txBody>
      </p:sp>
    </p:spTree>
    <p:extLst>
      <p:ext uri="{BB962C8B-B14F-4D97-AF65-F5344CB8AC3E}">
        <p14:creationId xmlns:p14="http://schemas.microsoft.com/office/powerpoint/2010/main" val="1714027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94BF38B2-79A9-A919-5BBE-4926F8DD3991}"/>
              </a:ext>
            </a:extLst>
          </p:cNvPr>
          <p:cNvSpPr>
            <a:spLocks noGrp="1"/>
          </p:cNvSpPr>
          <p:nvPr>
            <p:ph type="title"/>
          </p:nvPr>
        </p:nvSpPr>
        <p:spPr/>
        <p:txBody>
          <a:bodyPr>
            <a:normAutofit fontScale="90000"/>
          </a:bodyPr>
          <a:lstStyle/>
          <a:p>
            <a:r>
              <a:rPr lang="hu-HU" dirty="0"/>
              <a:t>Kit tekintünk </a:t>
            </a:r>
            <a:r>
              <a:rPr lang="hu-HU" dirty="0" err="1"/>
              <a:t>mikrovállalkozásnak</a:t>
            </a:r>
            <a:r>
              <a:rPr lang="hu-HU" dirty="0"/>
              <a:t>?</a:t>
            </a:r>
          </a:p>
        </p:txBody>
      </p:sp>
      <p:sp>
        <p:nvSpPr>
          <p:cNvPr id="3" name="Tartalom helye 2">
            <a:extLst>
              <a:ext uri="{FF2B5EF4-FFF2-40B4-BE49-F238E27FC236}">
                <a16:creationId xmlns:a16="http://schemas.microsoft.com/office/drawing/2014/main" id="{E4B6AE2C-BC1F-69AF-9CBE-0F7514D07D8A}"/>
              </a:ext>
            </a:extLst>
          </p:cNvPr>
          <p:cNvSpPr>
            <a:spLocks noGrp="1"/>
          </p:cNvSpPr>
          <p:nvPr>
            <p:ph idx="1"/>
          </p:nvPr>
        </p:nvSpPr>
        <p:spPr/>
        <p:txBody>
          <a:bodyPr>
            <a:normAutofit/>
          </a:bodyPr>
          <a:lstStyle/>
          <a:p>
            <a:pPr algn="l"/>
            <a:endParaRPr lang="hu-HU" sz="2400" b="0" i="0" dirty="0">
              <a:solidFill>
                <a:srgbClr val="212529"/>
              </a:solidFill>
              <a:effectLst/>
              <a:latin typeface="Calibri" panose="020F0502020204030204" pitchFamily="34" charset="0"/>
              <a:ea typeface="Calibri" panose="020F0502020204030204" pitchFamily="34" charset="0"/>
              <a:cs typeface="Calibri" panose="020F0502020204030204" pitchFamily="34" charset="0"/>
            </a:endParaRPr>
          </a:p>
          <a:p>
            <a:pPr algn="l"/>
            <a:r>
              <a:rPr lang="hu-HU" sz="2400" b="0" i="0" dirty="0">
                <a:solidFill>
                  <a:srgbClr val="212529"/>
                </a:solidFill>
                <a:effectLst/>
                <a:latin typeface="Calibri" panose="020F0502020204030204" pitchFamily="34" charset="0"/>
                <a:ea typeface="Calibri" panose="020F0502020204030204" pitchFamily="34" charset="0"/>
                <a:cs typeface="Calibri" panose="020F0502020204030204" pitchFamily="34" charset="0"/>
              </a:rPr>
              <a:t>a) az összes foglalkoztatottak létszáma 10 főnél kevesebb, és</a:t>
            </a:r>
          </a:p>
          <a:p>
            <a:pPr marL="0" indent="0" algn="l">
              <a:buNone/>
            </a:pPr>
            <a:endParaRPr lang="hu-HU" sz="2400" b="0" i="0" dirty="0">
              <a:solidFill>
                <a:srgbClr val="212529"/>
              </a:solidFill>
              <a:effectLst/>
              <a:latin typeface="Calibri" panose="020F0502020204030204" pitchFamily="34" charset="0"/>
              <a:ea typeface="Calibri" panose="020F0502020204030204" pitchFamily="34" charset="0"/>
              <a:cs typeface="Calibri" panose="020F0502020204030204" pitchFamily="34" charset="0"/>
            </a:endParaRPr>
          </a:p>
          <a:p>
            <a:pPr algn="l"/>
            <a:r>
              <a:rPr lang="hu-HU" sz="2400" b="0" i="0" dirty="0">
                <a:solidFill>
                  <a:srgbClr val="212529"/>
                </a:solidFill>
                <a:effectLst/>
                <a:latin typeface="Calibri" panose="020F0502020204030204" pitchFamily="34" charset="0"/>
                <a:ea typeface="Calibri" panose="020F0502020204030204" pitchFamily="34" charset="0"/>
                <a:cs typeface="Calibri" panose="020F0502020204030204" pitchFamily="34" charset="0"/>
              </a:rPr>
              <a:t>b) éves nettó árbevétele vagy mérlegfőösszege legfeljebb 2 millió eurónak megfelelő forintösszeg.</a:t>
            </a:r>
          </a:p>
          <a:p>
            <a:endParaRPr lang="hu-HU" sz="2400" dirty="0"/>
          </a:p>
        </p:txBody>
      </p:sp>
    </p:spTree>
    <p:extLst>
      <p:ext uri="{BB962C8B-B14F-4D97-AF65-F5344CB8AC3E}">
        <p14:creationId xmlns:p14="http://schemas.microsoft.com/office/powerpoint/2010/main" val="4089577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6CA2CF0D-0311-6BF1-E013-070470137F1D}"/>
              </a:ext>
            </a:extLst>
          </p:cNvPr>
          <p:cNvSpPr>
            <a:spLocks noGrp="1"/>
          </p:cNvSpPr>
          <p:nvPr>
            <p:ph type="title"/>
          </p:nvPr>
        </p:nvSpPr>
        <p:spPr>
          <a:xfrm>
            <a:off x="457200" y="704088"/>
            <a:ext cx="8229600" cy="276640"/>
          </a:xfrm>
        </p:spPr>
        <p:txBody>
          <a:bodyPr>
            <a:noAutofit/>
          </a:bodyPr>
          <a:lstStyle/>
          <a:p>
            <a:r>
              <a:rPr lang="hu-HU" sz="4500" dirty="0"/>
              <a:t>Melyik településre lehet pályázni?</a:t>
            </a:r>
          </a:p>
        </p:txBody>
      </p:sp>
      <p:sp>
        <p:nvSpPr>
          <p:cNvPr id="3" name="Tartalom helye 2">
            <a:extLst>
              <a:ext uri="{FF2B5EF4-FFF2-40B4-BE49-F238E27FC236}">
                <a16:creationId xmlns:a16="http://schemas.microsoft.com/office/drawing/2014/main" id="{24A3189A-A040-9A15-A350-53ECAD5C0009}"/>
              </a:ext>
            </a:extLst>
          </p:cNvPr>
          <p:cNvSpPr>
            <a:spLocks noGrp="1"/>
          </p:cNvSpPr>
          <p:nvPr>
            <p:ph idx="1"/>
          </p:nvPr>
        </p:nvSpPr>
        <p:spPr>
          <a:xfrm>
            <a:off x="457200" y="1700808"/>
            <a:ext cx="8229600" cy="4623792"/>
          </a:xfrm>
        </p:spPr>
        <p:txBody>
          <a:bodyPr>
            <a:normAutofit/>
          </a:bodyPr>
          <a:lstStyle/>
          <a:p>
            <a:pPr marL="0" indent="0" algn="just">
              <a:buNone/>
            </a:pPr>
            <a:r>
              <a:rPr lang="hu-HU" sz="2400" dirty="0">
                <a:effectLst/>
                <a:latin typeface="Arial" panose="020B0604020202020204" pitchFamily="34" charset="0"/>
                <a:ea typeface="Calibri" panose="020F0502020204030204" pitchFamily="34" charset="0"/>
              </a:rPr>
              <a:t>A</a:t>
            </a:r>
            <a:endParaRPr lang="hu-HU" sz="2400" dirty="0">
              <a:latin typeface="Calibri" panose="020F0502020204030204" pitchFamily="34" charset="0"/>
              <a:ea typeface="Calibri" panose="020F0502020204030204" pitchFamily="34" charset="0"/>
              <a:cs typeface="Calibri" panose="020F0502020204030204" pitchFamily="34" charset="0"/>
            </a:endParaRPr>
          </a:p>
        </p:txBody>
      </p:sp>
      <p:pic>
        <p:nvPicPr>
          <p:cNvPr id="5" name="Kép 4">
            <a:extLst>
              <a:ext uri="{FF2B5EF4-FFF2-40B4-BE49-F238E27FC236}">
                <a16:creationId xmlns:a16="http://schemas.microsoft.com/office/drawing/2014/main" id="{E8A16461-DC17-E3B7-DB35-DDB951C70D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504" y="1130440"/>
            <a:ext cx="3920653" cy="5725099"/>
          </a:xfrm>
          <a:prstGeom prst="rect">
            <a:avLst/>
          </a:prstGeom>
        </p:spPr>
      </p:pic>
      <p:sp>
        <p:nvSpPr>
          <p:cNvPr id="7" name="Szövegdoboz 6">
            <a:extLst>
              <a:ext uri="{FF2B5EF4-FFF2-40B4-BE49-F238E27FC236}">
                <a16:creationId xmlns:a16="http://schemas.microsoft.com/office/drawing/2014/main" id="{BC6C7731-3726-8346-D10F-C018DDC454BD}"/>
              </a:ext>
            </a:extLst>
          </p:cNvPr>
          <p:cNvSpPr txBox="1"/>
          <p:nvPr/>
        </p:nvSpPr>
        <p:spPr>
          <a:xfrm>
            <a:off x="4211960" y="2971800"/>
            <a:ext cx="4572000" cy="1569660"/>
          </a:xfrm>
          <a:prstGeom prst="rect">
            <a:avLst/>
          </a:prstGeom>
          <a:noFill/>
        </p:spPr>
        <p:txBody>
          <a:bodyPr wrap="square" rtlCol="0">
            <a:spAutoFit/>
          </a:bodyPr>
          <a:lstStyle/>
          <a:p>
            <a:pPr marL="0" indent="0" algn="just">
              <a:buNone/>
            </a:pPr>
            <a:r>
              <a:rPr lang="hu-HU" sz="2400" dirty="0">
                <a:effectLst/>
                <a:latin typeface="Calibri" panose="020F0502020204030204" pitchFamily="34" charset="0"/>
                <a:ea typeface="Calibri" panose="020F0502020204030204" pitchFamily="34" charset="0"/>
                <a:cs typeface="Calibri" panose="020F0502020204030204" pitchFamily="34" charset="0"/>
              </a:rPr>
              <a:t>Borsod-Torna-Gömör Egyesület tervezési területén elhelyezkedő, a felhívás keretében jogosult települések.</a:t>
            </a:r>
          </a:p>
        </p:txBody>
      </p:sp>
    </p:spTree>
    <p:extLst>
      <p:ext uri="{BB962C8B-B14F-4D97-AF65-F5344CB8AC3E}">
        <p14:creationId xmlns:p14="http://schemas.microsoft.com/office/powerpoint/2010/main" val="27090572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035B9795-E24A-747A-9A90-E7E53468662A}"/>
              </a:ext>
            </a:extLst>
          </p:cNvPr>
          <p:cNvSpPr>
            <a:spLocks noGrp="1"/>
          </p:cNvSpPr>
          <p:nvPr>
            <p:ph type="title"/>
          </p:nvPr>
        </p:nvSpPr>
        <p:spPr/>
        <p:txBody>
          <a:bodyPr>
            <a:normAutofit fontScale="90000"/>
          </a:bodyPr>
          <a:lstStyle/>
          <a:p>
            <a:r>
              <a:rPr lang="hu-HU" dirty="0">
                <a:latin typeface="Calibri" panose="020F0502020204030204" pitchFamily="34" charset="0"/>
                <a:ea typeface="Calibri" panose="020F0502020204030204" pitchFamily="34" charset="0"/>
                <a:cs typeface="Calibri" panose="020F0502020204030204" pitchFamily="34" charset="0"/>
              </a:rPr>
              <a:t>Mik a pályázat legfontosabb részletei?</a:t>
            </a:r>
          </a:p>
        </p:txBody>
      </p:sp>
      <p:sp>
        <p:nvSpPr>
          <p:cNvPr id="3" name="Tartalom helye 2">
            <a:extLst>
              <a:ext uri="{FF2B5EF4-FFF2-40B4-BE49-F238E27FC236}">
                <a16:creationId xmlns:a16="http://schemas.microsoft.com/office/drawing/2014/main" id="{64D55C85-9170-F41B-8581-61A9291B046E}"/>
              </a:ext>
            </a:extLst>
          </p:cNvPr>
          <p:cNvSpPr>
            <a:spLocks noGrp="1"/>
          </p:cNvSpPr>
          <p:nvPr>
            <p:ph idx="1"/>
          </p:nvPr>
        </p:nvSpPr>
        <p:spPr/>
        <p:txBody>
          <a:bodyPr>
            <a:normAutofit/>
          </a:bodyPr>
          <a:lstStyle/>
          <a:p>
            <a:pPr algn="just"/>
            <a:r>
              <a:rPr lang="hu-HU" sz="2400" b="1" u="sng" dirty="0">
                <a:latin typeface="Calibri" panose="020F0502020204030204" pitchFamily="34" charset="0"/>
                <a:ea typeface="Calibri" panose="020F0502020204030204" pitchFamily="34" charset="0"/>
                <a:cs typeface="Calibri" panose="020F0502020204030204" pitchFamily="34" charset="0"/>
              </a:rPr>
              <a:t>A pályázat keretösszege:</a:t>
            </a:r>
          </a:p>
          <a:p>
            <a:pPr marL="0" indent="0" algn="just">
              <a:buNone/>
            </a:pPr>
            <a:r>
              <a:rPr lang="hu-HU"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476 000 000 Ft</a:t>
            </a:r>
            <a:endParaRPr lang="hu-HU" sz="2400" dirty="0">
              <a:latin typeface="Calibri" panose="020F0502020204030204" pitchFamily="34" charset="0"/>
              <a:ea typeface="Calibri" panose="020F0502020204030204" pitchFamily="34" charset="0"/>
              <a:cs typeface="Calibri" panose="020F0502020204030204" pitchFamily="34" charset="0"/>
            </a:endParaRPr>
          </a:p>
          <a:p>
            <a:pPr algn="just"/>
            <a:r>
              <a:rPr lang="hu-HU" sz="2400" b="1" u="sng" dirty="0">
                <a:latin typeface="Calibri" panose="020F0502020204030204" pitchFamily="34" charset="0"/>
                <a:ea typeface="Calibri" panose="020F0502020204030204" pitchFamily="34" charset="0"/>
                <a:cs typeface="Calibri" panose="020F0502020204030204" pitchFamily="34" charset="0"/>
              </a:rPr>
              <a:t>A támogatás mértéke:</a:t>
            </a:r>
          </a:p>
          <a:p>
            <a:pPr marL="393192" lvl="1" indent="0" algn="just">
              <a:buNone/>
            </a:pPr>
            <a:r>
              <a:rPr lang="hu-HU" dirty="0">
                <a:latin typeface="Calibri" panose="020F0502020204030204" pitchFamily="34" charset="0"/>
                <a:ea typeface="Calibri" panose="020F0502020204030204" pitchFamily="34" charset="0"/>
                <a:cs typeface="Calibri" panose="020F0502020204030204" pitchFamily="34" charset="0"/>
              </a:rPr>
              <a:t>Minimum   2.000.000 Ft.   Legfeljebb 15.000.000 Ft.</a:t>
            </a:r>
          </a:p>
          <a:p>
            <a:pPr marR="0" lvl="0" algn="just" defTabSz="914400" fontAlgn="auto">
              <a:spcAft>
                <a:spcPts val="0"/>
              </a:spcAft>
              <a:tabLst/>
              <a:defRPr/>
            </a:pPr>
            <a:endParaRPr lang="hu-HU" sz="2400" b="1" u="sng" dirty="0">
              <a:latin typeface="Calibri" panose="020F0502020204030204" pitchFamily="34" charset="0"/>
              <a:ea typeface="Calibri" panose="020F0502020204030204" pitchFamily="34" charset="0"/>
              <a:cs typeface="Calibri" panose="020F0502020204030204" pitchFamily="34" charset="0"/>
            </a:endParaRPr>
          </a:p>
          <a:p>
            <a:pPr marR="0" lvl="0" algn="just" defTabSz="914400" fontAlgn="auto">
              <a:spcAft>
                <a:spcPts val="0"/>
              </a:spcAft>
              <a:tabLst/>
              <a:defRPr/>
            </a:pPr>
            <a:r>
              <a:rPr lang="hu-HU" sz="2400" b="1" u="sng" dirty="0">
                <a:latin typeface="Calibri" panose="020F0502020204030204" pitchFamily="34" charset="0"/>
                <a:ea typeface="Calibri" panose="020F0502020204030204" pitchFamily="34" charset="0"/>
                <a:cs typeface="Calibri" panose="020F0502020204030204" pitchFamily="34" charset="0"/>
              </a:rPr>
              <a:t>Várhatóan hány művelet kap támogatást? </a:t>
            </a:r>
            <a:r>
              <a:rPr lang="hu-HU" sz="2400" dirty="0">
                <a:latin typeface="Calibri" panose="020F0502020204030204" pitchFamily="34" charset="0"/>
                <a:ea typeface="Calibri" panose="020F0502020204030204" pitchFamily="34" charset="0"/>
                <a:cs typeface="Calibri" panose="020F0502020204030204" pitchFamily="34" charset="0"/>
              </a:rPr>
              <a:t> 32 db</a:t>
            </a:r>
          </a:p>
          <a:p>
            <a:pPr marL="0" marR="0" lvl="0" indent="0" algn="just" defTabSz="914400" fontAlgn="auto">
              <a:spcAft>
                <a:spcPts val="0"/>
              </a:spcAft>
              <a:buNone/>
              <a:tabLst/>
              <a:defRPr/>
            </a:pPr>
            <a:endParaRPr lang="hu-HU" sz="2400" b="1" u="sng" dirty="0">
              <a:latin typeface="Calibri" panose="020F0502020204030204" pitchFamily="34" charset="0"/>
              <a:ea typeface="Calibri" panose="020F0502020204030204" pitchFamily="34" charset="0"/>
              <a:cs typeface="Calibri" panose="020F0502020204030204" pitchFamily="34" charset="0"/>
            </a:endParaRPr>
          </a:p>
          <a:p>
            <a:pPr marR="0" lvl="0" algn="just" defTabSz="914400" fontAlgn="auto">
              <a:spcAft>
                <a:spcPts val="0"/>
              </a:spcAft>
              <a:tabLst/>
              <a:defRPr/>
            </a:pPr>
            <a:r>
              <a:rPr lang="hu-HU" sz="2400" b="1" u="sng" dirty="0">
                <a:latin typeface="Calibri" panose="020F0502020204030204" pitchFamily="34" charset="0"/>
                <a:ea typeface="Calibri" panose="020F0502020204030204" pitchFamily="34" charset="0"/>
                <a:cs typeface="Calibri" panose="020F0502020204030204" pitchFamily="34" charset="0"/>
              </a:rPr>
              <a:t>Támogatási intenzitás: </a:t>
            </a:r>
            <a:r>
              <a:rPr lang="hu-HU" sz="2400" dirty="0">
                <a:latin typeface="Calibri" panose="020F0502020204030204" pitchFamily="34" charset="0"/>
                <a:ea typeface="Calibri" panose="020F0502020204030204" pitchFamily="34" charset="0"/>
                <a:cs typeface="Calibri" panose="020F0502020204030204" pitchFamily="34" charset="0"/>
              </a:rPr>
              <a:t>65 %</a:t>
            </a:r>
          </a:p>
          <a:p>
            <a:pPr marL="0" marR="0" lvl="0" indent="0" algn="just" defTabSz="914400" fontAlgn="auto">
              <a:spcAft>
                <a:spcPts val="0"/>
              </a:spcAft>
              <a:buNone/>
              <a:tabLst/>
              <a:defRPr/>
            </a:pPr>
            <a:r>
              <a:rPr lang="hu-HU" sz="2400" dirty="0">
                <a:latin typeface="Calibri" panose="020F0502020204030204" pitchFamily="34" charset="0"/>
                <a:ea typeface="Calibri" panose="020F0502020204030204" pitchFamily="34" charset="0"/>
                <a:cs typeface="Calibri" panose="020F0502020204030204" pitchFamily="34" charset="0"/>
              </a:rPr>
              <a:t>	Kivéve a megújuló energia fejlesztésre irányuló 	műveletelem: 70%</a:t>
            </a:r>
          </a:p>
          <a:p>
            <a:pPr marL="393192" lvl="1" indent="0" algn="just">
              <a:buNone/>
            </a:pPr>
            <a:endParaRPr lang="hu-HU" sz="1800" dirty="0"/>
          </a:p>
          <a:p>
            <a:pPr marL="274320" lvl="1" indent="-274320">
              <a:buClr>
                <a:schemeClr val="accent3"/>
              </a:buClr>
              <a:buSzPct val="95000"/>
            </a:pPr>
            <a:endParaRPr lang="hu-HU" sz="2600" b="1" u="sng" dirty="0"/>
          </a:p>
        </p:txBody>
      </p:sp>
    </p:spTree>
    <p:extLst>
      <p:ext uri="{BB962C8B-B14F-4D97-AF65-F5344CB8AC3E}">
        <p14:creationId xmlns:p14="http://schemas.microsoft.com/office/powerpoint/2010/main" val="27949195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14534140-334A-AD80-390C-862887E7E3AC}"/>
              </a:ext>
            </a:extLst>
          </p:cNvPr>
          <p:cNvSpPr>
            <a:spLocks noGrp="1"/>
          </p:cNvSpPr>
          <p:nvPr>
            <p:ph type="title"/>
          </p:nvPr>
        </p:nvSpPr>
        <p:spPr>
          <a:xfrm>
            <a:off x="457200" y="704088"/>
            <a:ext cx="8229600" cy="1428768"/>
          </a:xfrm>
        </p:spPr>
        <p:txBody>
          <a:bodyPr>
            <a:normAutofit fontScale="90000"/>
          </a:bodyPr>
          <a:lstStyle/>
          <a:p>
            <a:r>
              <a:rPr lang="hu-HU" dirty="0"/>
              <a:t>Mire vehető igénybe a támogatás?</a:t>
            </a:r>
            <a:br>
              <a:rPr lang="hu-HU" sz="5400" b="1" u="sng" dirty="0"/>
            </a:br>
            <a:endParaRPr lang="hu-HU" dirty="0"/>
          </a:p>
        </p:txBody>
      </p:sp>
      <p:sp>
        <p:nvSpPr>
          <p:cNvPr id="3" name="Tartalom helye 2">
            <a:extLst>
              <a:ext uri="{FF2B5EF4-FFF2-40B4-BE49-F238E27FC236}">
                <a16:creationId xmlns:a16="http://schemas.microsoft.com/office/drawing/2014/main" id="{2DAB690D-40EC-4811-26FA-665C49C155A0}"/>
              </a:ext>
            </a:extLst>
          </p:cNvPr>
          <p:cNvSpPr>
            <a:spLocks noGrp="1"/>
          </p:cNvSpPr>
          <p:nvPr>
            <p:ph idx="1"/>
          </p:nvPr>
        </p:nvSpPr>
        <p:spPr>
          <a:xfrm>
            <a:off x="457200" y="1700808"/>
            <a:ext cx="8229600" cy="4623792"/>
          </a:xfrm>
        </p:spPr>
        <p:txBody>
          <a:bodyPr>
            <a:normAutofit fontScale="92500"/>
          </a:bodyPr>
          <a:lstStyle/>
          <a:p>
            <a:pPr marL="274320" lvl="1" indent="-274320" algn="just">
              <a:buClr>
                <a:schemeClr val="accent3"/>
              </a:buClr>
              <a:buSzPct val="95000"/>
            </a:pPr>
            <a:r>
              <a:rPr lang="hu-HU"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építési beruházás</a:t>
            </a:r>
            <a:r>
              <a:rPr lang="hu-HU"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p>
          <a:p>
            <a:pPr marL="274320" lvl="1" indent="-274320" algn="just">
              <a:buClr>
                <a:schemeClr val="accent3"/>
              </a:buClr>
              <a:buSzPct val="95000"/>
            </a:pPr>
            <a:r>
              <a:rPr lang="hu-HU"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eszköz és vagy gépbeszerzés</a:t>
            </a:r>
            <a:r>
              <a:rPr lang="hu-HU"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p>
          <a:p>
            <a:pPr marL="274320" lvl="1" indent="-274320" algn="just">
              <a:buClr>
                <a:schemeClr val="accent3"/>
              </a:buClr>
              <a:buSzPct val="95000"/>
            </a:pPr>
            <a:r>
              <a:rPr lang="hu-HU" b="1" dirty="0">
                <a:solidFill>
                  <a:srgbClr val="000000"/>
                </a:solidFill>
                <a:latin typeface="Calibri" panose="020F0502020204030204" pitchFamily="34" charset="0"/>
                <a:ea typeface="Calibri" panose="020F0502020204030204" pitchFamily="34" charset="0"/>
                <a:cs typeface="Calibri" panose="020F0502020204030204" pitchFamily="34" charset="0"/>
              </a:rPr>
              <a:t>i</a:t>
            </a:r>
            <a:r>
              <a:rPr lang="hu-HU"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mmateriális javak </a:t>
            </a:r>
            <a:r>
              <a:rPr lang="hu-HU"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beszerzése/fejlesztése, </a:t>
            </a:r>
          </a:p>
          <a:p>
            <a:pPr marL="274320" lvl="1" indent="-274320" algn="just">
              <a:buClr>
                <a:schemeClr val="accent3"/>
              </a:buClr>
              <a:buSzPct val="95000"/>
            </a:pPr>
            <a:r>
              <a:rPr lang="hu-HU"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marketing</a:t>
            </a:r>
            <a:r>
              <a:rPr lang="hu-HU"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és/vagy kommunikációs tevékenységek megvalósítása, </a:t>
            </a:r>
          </a:p>
          <a:p>
            <a:pPr marL="274320" lvl="1" indent="-274320" algn="just">
              <a:buClr>
                <a:schemeClr val="accent3"/>
              </a:buClr>
              <a:buSzPct val="95000"/>
            </a:pPr>
            <a:r>
              <a:rPr lang="hu-HU"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művelet-előkészítés,</a:t>
            </a:r>
            <a:r>
              <a:rPr lang="hu-HU"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p>
          <a:p>
            <a:pPr marL="274320" lvl="1" indent="-274320" algn="just">
              <a:buClr>
                <a:schemeClr val="accent3"/>
              </a:buClr>
              <a:buSzPct val="95000"/>
            </a:pPr>
            <a:r>
              <a:rPr lang="hu-HU"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műveletmenedzsment</a:t>
            </a:r>
            <a:r>
              <a:rPr lang="hu-HU"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építési, műszaki ellenőri szolgáltatás, terület-előkészítés és </a:t>
            </a:r>
          </a:p>
          <a:p>
            <a:pPr marL="274320" lvl="1" indent="-274320" algn="just">
              <a:buClr>
                <a:schemeClr val="accent3"/>
              </a:buClr>
              <a:buSzPct val="95000"/>
            </a:pPr>
            <a:r>
              <a:rPr lang="hu-HU"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megújuló energia</a:t>
            </a:r>
            <a:r>
              <a:rPr lang="hu-HU"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beruházás költsége</a:t>
            </a:r>
            <a:r>
              <a:rPr lang="hu-HU" dirty="0">
                <a:solidFill>
                  <a:srgbClr val="00B0F0"/>
                </a:solidFill>
                <a:effectLst/>
                <a:latin typeface="Calibri" panose="020F0502020204030204" pitchFamily="34" charset="0"/>
                <a:ea typeface="Calibri" panose="020F0502020204030204" pitchFamily="34" charset="0"/>
                <a:cs typeface="Calibri" panose="020F0502020204030204" pitchFamily="34" charset="0"/>
              </a:rPr>
              <a:t> </a:t>
            </a:r>
            <a:r>
              <a:rPr lang="hu-HU" dirty="0">
                <a:effectLst/>
                <a:latin typeface="Calibri" panose="020F0502020204030204" pitchFamily="34" charset="0"/>
                <a:ea typeface="Calibri" panose="020F0502020204030204" pitchFamily="34" charset="0"/>
                <a:cs typeface="Calibri" panose="020F0502020204030204" pitchFamily="34" charset="0"/>
              </a:rPr>
              <a:t>támogatható.</a:t>
            </a:r>
          </a:p>
          <a:p>
            <a:pPr marL="274320" lvl="1" indent="-274320" algn="just">
              <a:buClr>
                <a:schemeClr val="accent3"/>
              </a:buClr>
              <a:buSzPct val="95000"/>
            </a:pPr>
            <a:r>
              <a:rPr lang="hu-HU" b="1" dirty="0">
                <a:latin typeface="Calibri" panose="020F0502020204030204" pitchFamily="34" charset="0"/>
                <a:ea typeface="Calibri" panose="020F0502020204030204" pitchFamily="34" charset="0"/>
                <a:cs typeface="Calibri" panose="020F0502020204030204" pitchFamily="34" charset="0"/>
              </a:rPr>
              <a:t>terület- előkészítés</a:t>
            </a:r>
            <a:r>
              <a:rPr lang="hu-HU" dirty="0">
                <a:latin typeface="Calibri" panose="020F0502020204030204" pitchFamily="34" charset="0"/>
                <a:ea typeface="Calibri" panose="020F0502020204030204" pitchFamily="34" charset="0"/>
                <a:cs typeface="Calibri" panose="020F0502020204030204" pitchFamily="34" charset="0"/>
              </a:rPr>
              <a:t> (régészeti feltárás, </a:t>
            </a:r>
            <a:r>
              <a:rPr lang="hu-HU" dirty="0" err="1">
                <a:latin typeface="Calibri" panose="020F0502020204030204" pitchFamily="34" charset="0"/>
                <a:ea typeface="Calibri" panose="020F0502020204030204" pitchFamily="34" charset="0"/>
                <a:cs typeface="Calibri" panose="020F0502020204030204" pitchFamily="34" charset="0"/>
              </a:rPr>
              <a:t>lőszermenesítés</a:t>
            </a:r>
            <a:r>
              <a:rPr lang="hu-HU" dirty="0">
                <a:latin typeface="Calibri" panose="020F0502020204030204" pitchFamily="34" charset="0"/>
                <a:ea typeface="Calibri" panose="020F0502020204030204" pitchFamily="34" charset="0"/>
                <a:cs typeface="Calibri" panose="020F0502020204030204" pitchFamily="34" charset="0"/>
              </a:rPr>
              <a:t>, földmunkák, </a:t>
            </a:r>
            <a:r>
              <a:rPr lang="hu-HU" dirty="0" err="1">
                <a:latin typeface="Calibri" panose="020F0502020204030204" pitchFamily="34" charset="0"/>
                <a:ea typeface="Calibri" panose="020F0502020204030204" pitchFamily="34" charset="0"/>
                <a:cs typeface="Calibri" panose="020F0502020204030204" pitchFamily="34" charset="0"/>
              </a:rPr>
              <a:t>stb</a:t>
            </a:r>
            <a:r>
              <a:rPr lang="hu-HU" dirty="0">
                <a:latin typeface="Calibri" panose="020F0502020204030204" pitchFamily="34" charset="0"/>
                <a:ea typeface="Calibri" panose="020F0502020204030204" pitchFamily="34" charset="0"/>
                <a:cs typeface="Calibri" panose="020F0502020204030204" pitchFamily="34" charset="0"/>
              </a:rPr>
              <a:t>)</a:t>
            </a:r>
          </a:p>
          <a:p>
            <a:pPr marL="274320" lvl="1" indent="-274320" algn="just">
              <a:buClr>
                <a:schemeClr val="accent3"/>
              </a:buClr>
              <a:buSzPct val="95000"/>
            </a:pPr>
            <a:r>
              <a:rPr lang="hu-HU" b="1" dirty="0">
                <a:latin typeface="Calibri" panose="020F0502020204030204" pitchFamily="34" charset="0"/>
                <a:ea typeface="Calibri" panose="020F0502020204030204" pitchFamily="34" charset="0"/>
                <a:cs typeface="Calibri" panose="020F0502020204030204" pitchFamily="34" charset="0"/>
              </a:rPr>
              <a:t>honlap fejlesztése</a:t>
            </a:r>
          </a:p>
          <a:p>
            <a:endParaRPr lang="hu-HU" dirty="0"/>
          </a:p>
        </p:txBody>
      </p:sp>
    </p:spTree>
    <p:extLst>
      <p:ext uri="{BB962C8B-B14F-4D97-AF65-F5344CB8AC3E}">
        <p14:creationId xmlns:p14="http://schemas.microsoft.com/office/powerpoint/2010/main" val="8669284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24BC47A0-92CB-9F6E-C0E3-0EC0D2C092E1}"/>
              </a:ext>
            </a:extLst>
          </p:cNvPr>
          <p:cNvSpPr>
            <a:spLocks noGrp="1"/>
          </p:cNvSpPr>
          <p:nvPr>
            <p:ph type="title"/>
          </p:nvPr>
        </p:nvSpPr>
        <p:spPr>
          <a:xfrm>
            <a:off x="423592" y="332656"/>
            <a:ext cx="7992888" cy="504056"/>
          </a:xfrm>
        </p:spPr>
        <p:txBody>
          <a:bodyPr>
            <a:normAutofit fontScale="90000"/>
          </a:bodyPr>
          <a:lstStyle/>
          <a:p>
            <a:br>
              <a:rPr lang="hu-HU" kern="1200" dirty="0">
                <a:solidFill>
                  <a:srgbClr val="44546A"/>
                </a:solidFill>
                <a:effectLst/>
                <a:latin typeface="Calibri Light" panose="020F0302020204030204" pitchFamily="34" charset="0"/>
                <a:ea typeface="Times New Roman" panose="02020603050405020304" pitchFamily="18" charset="0"/>
                <a:cs typeface="Times New Roman" panose="02020603050405020304" pitchFamily="18" charset="0"/>
              </a:rPr>
            </a:br>
            <a:br>
              <a:rPr lang="hu-HU" kern="1200" dirty="0">
                <a:solidFill>
                  <a:srgbClr val="44546A"/>
                </a:solidFill>
                <a:effectLst/>
                <a:latin typeface="Calibri Light" panose="020F0302020204030204" pitchFamily="34" charset="0"/>
                <a:ea typeface="Times New Roman" panose="02020603050405020304" pitchFamily="18" charset="0"/>
                <a:cs typeface="Times New Roman" panose="02020603050405020304" pitchFamily="18" charset="0"/>
              </a:rPr>
            </a:br>
            <a:br>
              <a:rPr lang="hu-HU" kern="1200" dirty="0">
                <a:solidFill>
                  <a:srgbClr val="44546A"/>
                </a:solidFill>
                <a:effectLst/>
                <a:latin typeface="Calibri Light" panose="020F0302020204030204" pitchFamily="34" charset="0"/>
                <a:ea typeface="Times New Roman" panose="02020603050405020304" pitchFamily="18" charset="0"/>
                <a:cs typeface="Times New Roman" panose="02020603050405020304" pitchFamily="18" charset="0"/>
              </a:rPr>
            </a:br>
            <a:br>
              <a:rPr lang="hu-HU" kern="1200" dirty="0">
                <a:solidFill>
                  <a:srgbClr val="44546A"/>
                </a:solidFill>
                <a:effectLst/>
                <a:latin typeface="Calibri Light" panose="020F0302020204030204" pitchFamily="34" charset="0"/>
                <a:ea typeface="Times New Roman" panose="02020603050405020304" pitchFamily="18" charset="0"/>
                <a:cs typeface="Times New Roman" panose="02020603050405020304" pitchFamily="18" charset="0"/>
              </a:rPr>
            </a:br>
            <a:br>
              <a:rPr lang="hu-HU" kern="1200" dirty="0">
                <a:solidFill>
                  <a:srgbClr val="44546A"/>
                </a:solidFill>
                <a:effectLst/>
                <a:latin typeface="Calibri Light" panose="020F0302020204030204" pitchFamily="34" charset="0"/>
                <a:ea typeface="Times New Roman" panose="02020603050405020304" pitchFamily="18" charset="0"/>
                <a:cs typeface="Times New Roman" panose="02020603050405020304" pitchFamily="18" charset="0"/>
              </a:rPr>
            </a:br>
            <a:br>
              <a:rPr lang="hu-HU" kern="1200" dirty="0">
                <a:solidFill>
                  <a:srgbClr val="44546A"/>
                </a:solidFill>
                <a:effectLst/>
                <a:latin typeface="Calibri Light" panose="020F0302020204030204" pitchFamily="34" charset="0"/>
                <a:ea typeface="Times New Roman" panose="02020603050405020304" pitchFamily="18" charset="0"/>
                <a:cs typeface="Times New Roman" panose="02020603050405020304" pitchFamily="18" charset="0"/>
              </a:rPr>
            </a:br>
            <a:br>
              <a:rPr lang="hu-HU" kern="1200" dirty="0">
                <a:solidFill>
                  <a:srgbClr val="44546A"/>
                </a:solidFill>
                <a:effectLst/>
                <a:latin typeface="Calibri Light" panose="020F0302020204030204" pitchFamily="34" charset="0"/>
                <a:ea typeface="Times New Roman" panose="02020603050405020304" pitchFamily="18" charset="0"/>
                <a:cs typeface="Times New Roman" panose="02020603050405020304" pitchFamily="18" charset="0"/>
              </a:rPr>
            </a:br>
            <a:br>
              <a:rPr lang="hu-HU" kern="1200" dirty="0">
                <a:solidFill>
                  <a:srgbClr val="44546A"/>
                </a:solidFill>
                <a:effectLst/>
                <a:latin typeface="Calibri Light" panose="020F0302020204030204" pitchFamily="34" charset="0"/>
                <a:ea typeface="Times New Roman" panose="02020603050405020304" pitchFamily="18" charset="0"/>
                <a:cs typeface="Times New Roman" panose="02020603050405020304" pitchFamily="18" charset="0"/>
              </a:rPr>
            </a:br>
            <a:br>
              <a:rPr lang="hu-HU" kern="1200" dirty="0">
                <a:solidFill>
                  <a:srgbClr val="44546A"/>
                </a:solidFill>
                <a:effectLst/>
                <a:latin typeface="Calibri Light" panose="020F0302020204030204" pitchFamily="34" charset="0"/>
                <a:ea typeface="Times New Roman" panose="02020603050405020304" pitchFamily="18" charset="0"/>
                <a:cs typeface="Times New Roman" panose="02020603050405020304" pitchFamily="18" charset="0"/>
              </a:rPr>
            </a:br>
            <a:br>
              <a:rPr lang="hu-HU" kern="1200" dirty="0">
                <a:solidFill>
                  <a:srgbClr val="44546A"/>
                </a:solidFill>
                <a:effectLst/>
                <a:latin typeface="Calibri Light" panose="020F0302020204030204" pitchFamily="34" charset="0"/>
                <a:ea typeface="Times New Roman" panose="02020603050405020304" pitchFamily="18" charset="0"/>
                <a:cs typeface="Times New Roman" panose="02020603050405020304" pitchFamily="18" charset="0"/>
              </a:rPr>
            </a:br>
            <a:br>
              <a:rPr lang="hu-HU" kern="1200" dirty="0">
                <a:solidFill>
                  <a:srgbClr val="44546A"/>
                </a:solidFill>
                <a:effectLst/>
                <a:latin typeface="Calibri Light" panose="020F0302020204030204" pitchFamily="34" charset="0"/>
                <a:ea typeface="Times New Roman" panose="02020603050405020304" pitchFamily="18" charset="0"/>
                <a:cs typeface="Times New Roman" panose="02020603050405020304" pitchFamily="18" charset="0"/>
              </a:rPr>
            </a:br>
            <a:br>
              <a:rPr lang="hu-HU" kern="1200" dirty="0">
                <a:solidFill>
                  <a:srgbClr val="44546A"/>
                </a:solidFill>
                <a:effectLst/>
                <a:latin typeface="Calibri Light" panose="020F0302020204030204" pitchFamily="34" charset="0"/>
                <a:ea typeface="Times New Roman" panose="02020603050405020304" pitchFamily="18" charset="0"/>
                <a:cs typeface="Times New Roman" panose="02020603050405020304" pitchFamily="18" charset="0"/>
              </a:rPr>
            </a:br>
            <a:br>
              <a:rPr lang="hu-HU" kern="1200" dirty="0">
                <a:solidFill>
                  <a:srgbClr val="44546A"/>
                </a:solidFill>
                <a:effectLst/>
                <a:latin typeface="Calibri Light" panose="020F0302020204030204" pitchFamily="34" charset="0"/>
                <a:ea typeface="Times New Roman" panose="02020603050405020304" pitchFamily="18" charset="0"/>
                <a:cs typeface="Times New Roman" panose="02020603050405020304" pitchFamily="18" charset="0"/>
              </a:rPr>
            </a:br>
            <a:br>
              <a:rPr lang="hu-HU" kern="1200" dirty="0">
                <a:solidFill>
                  <a:srgbClr val="44546A"/>
                </a:solidFill>
                <a:effectLst/>
                <a:latin typeface="Calibri Light" panose="020F0302020204030204" pitchFamily="34" charset="0"/>
                <a:ea typeface="Times New Roman" panose="02020603050405020304" pitchFamily="18" charset="0"/>
                <a:cs typeface="Times New Roman" panose="02020603050405020304" pitchFamily="18" charset="0"/>
              </a:rPr>
            </a:br>
            <a:br>
              <a:rPr lang="hu-HU" kern="1200" dirty="0">
                <a:solidFill>
                  <a:srgbClr val="44546A"/>
                </a:solidFill>
                <a:effectLst/>
                <a:latin typeface="Calibri Light" panose="020F0302020204030204" pitchFamily="34" charset="0"/>
                <a:ea typeface="Times New Roman" panose="02020603050405020304" pitchFamily="18" charset="0"/>
                <a:cs typeface="Times New Roman" panose="02020603050405020304" pitchFamily="18" charset="0"/>
              </a:rPr>
            </a:br>
            <a:br>
              <a:rPr lang="hu-HU" kern="1200" dirty="0">
                <a:solidFill>
                  <a:srgbClr val="44546A"/>
                </a:solidFill>
                <a:effectLst/>
                <a:latin typeface="Calibri Light" panose="020F0302020204030204" pitchFamily="34" charset="0"/>
                <a:ea typeface="Times New Roman" panose="02020603050405020304" pitchFamily="18" charset="0"/>
                <a:cs typeface="Times New Roman" panose="02020603050405020304" pitchFamily="18" charset="0"/>
              </a:rPr>
            </a:br>
            <a:br>
              <a:rPr lang="hu-HU" kern="1200" dirty="0">
                <a:solidFill>
                  <a:srgbClr val="44546A"/>
                </a:solidFill>
                <a:effectLst/>
                <a:latin typeface="Calibri Light" panose="020F0302020204030204" pitchFamily="34" charset="0"/>
                <a:ea typeface="Times New Roman" panose="02020603050405020304" pitchFamily="18" charset="0"/>
                <a:cs typeface="Times New Roman" panose="02020603050405020304" pitchFamily="18" charset="0"/>
              </a:rPr>
            </a:br>
            <a:br>
              <a:rPr lang="hu-HU" kern="1200" dirty="0">
                <a:solidFill>
                  <a:srgbClr val="44546A"/>
                </a:solidFill>
                <a:effectLst/>
                <a:latin typeface="Calibri Light" panose="020F0302020204030204" pitchFamily="34" charset="0"/>
                <a:ea typeface="Times New Roman" panose="02020603050405020304" pitchFamily="18" charset="0"/>
                <a:cs typeface="Times New Roman" panose="02020603050405020304" pitchFamily="18" charset="0"/>
              </a:rPr>
            </a:br>
            <a:br>
              <a:rPr lang="hu-HU" kern="1200" dirty="0">
                <a:solidFill>
                  <a:srgbClr val="44546A"/>
                </a:solidFill>
                <a:effectLst/>
                <a:latin typeface="Calibri Light" panose="020F0302020204030204" pitchFamily="34" charset="0"/>
                <a:ea typeface="Times New Roman" panose="02020603050405020304" pitchFamily="18" charset="0"/>
                <a:cs typeface="Times New Roman" panose="02020603050405020304" pitchFamily="18" charset="0"/>
              </a:rPr>
            </a:br>
            <a:br>
              <a:rPr lang="hu-HU" kern="1200" dirty="0">
                <a:solidFill>
                  <a:srgbClr val="44546A"/>
                </a:solidFill>
                <a:effectLst/>
                <a:latin typeface="Calibri Light" panose="020F0302020204030204" pitchFamily="34" charset="0"/>
                <a:ea typeface="Times New Roman" panose="02020603050405020304" pitchFamily="18" charset="0"/>
                <a:cs typeface="Times New Roman" panose="02020603050405020304" pitchFamily="18" charset="0"/>
              </a:rPr>
            </a:br>
            <a:r>
              <a:rPr lang="hu-HU" sz="4900" kern="1200" dirty="0">
                <a:solidFill>
                  <a:srgbClr val="44546A"/>
                </a:solidFill>
                <a:effectLst/>
                <a:latin typeface="Calibri Light" panose="020F0302020204030204" pitchFamily="34" charset="0"/>
                <a:ea typeface="Times New Roman" panose="02020603050405020304" pitchFamily="18" charset="0"/>
                <a:cs typeface="Times New Roman" panose="02020603050405020304" pitchFamily="18" charset="0"/>
              </a:rPr>
              <a:t>Az elszámolható költségek mértéke</a:t>
            </a:r>
            <a:endParaRPr lang="hu-HU" sz="4900" dirty="0"/>
          </a:p>
        </p:txBody>
      </p:sp>
      <p:graphicFrame>
        <p:nvGraphicFramePr>
          <p:cNvPr id="4" name="Tartalom helye 3">
            <a:extLst>
              <a:ext uri="{FF2B5EF4-FFF2-40B4-BE49-F238E27FC236}">
                <a16:creationId xmlns:a16="http://schemas.microsoft.com/office/drawing/2014/main" id="{5141FDF5-2B40-56C5-D26A-2484DCFF4403}"/>
              </a:ext>
            </a:extLst>
          </p:cNvPr>
          <p:cNvGraphicFramePr>
            <a:graphicFrameLocks noGrp="1"/>
          </p:cNvGraphicFramePr>
          <p:nvPr>
            <p:ph idx="1"/>
            <p:extLst>
              <p:ext uri="{D42A27DB-BD31-4B8C-83A1-F6EECF244321}">
                <p14:modId xmlns:p14="http://schemas.microsoft.com/office/powerpoint/2010/main" val="4016672757"/>
              </p:ext>
            </p:extLst>
          </p:nvPr>
        </p:nvGraphicFramePr>
        <p:xfrm>
          <a:off x="395536" y="1412776"/>
          <a:ext cx="8291264" cy="4694720"/>
        </p:xfrm>
        <a:graphic>
          <a:graphicData uri="http://schemas.openxmlformats.org/drawingml/2006/table">
            <a:tbl>
              <a:tblPr firstRow="1" bandRow="1">
                <a:tableStyleId>{5C22544A-7EE6-4342-B048-85BDC9FD1C3A}</a:tableStyleId>
              </a:tblPr>
              <a:tblGrid>
                <a:gridCol w="3991705">
                  <a:extLst>
                    <a:ext uri="{9D8B030D-6E8A-4147-A177-3AD203B41FA5}">
                      <a16:colId xmlns:a16="http://schemas.microsoft.com/office/drawing/2014/main" val="58586187"/>
                    </a:ext>
                  </a:extLst>
                </a:gridCol>
                <a:gridCol w="4299559">
                  <a:extLst>
                    <a:ext uri="{9D8B030D-6E8A-4147-A177-3AD203B41FA5}">
                      <a16:colId xmlns:a16="http://schemas.microsoft.com/office/drawing/2014/main" val="1678760496"/>
                    </a:ext>
                  </a:extLst>
                </a:gridCol>
              </a:tblGrid>
              <a:tr h="792088">
                <a:tc>
                  <a:txBody>
                    <a:bodyPr/>
                    <a:lstStyle/>
                    <a:p>
                      <a:r>
                        <a:rPr lang="hu-HU" sz="1400" dirty="0"/>
                        <a:t>Költségtípus</a:t>
                      </a:r>
                    </a:p>
                  </a:txBody>
                  <a:tcPr/>
                </a:tc>
                <a:tc>
                  <a:txBody>
                    <a:bodyPr/>
                    <a:lstStyle/>
                    <a:p>
                      <a:r>
                        <a:rPr lang="hu-HU" sz="1400" dirty="0"/>
                        <a:t>Maximális mértéke az összes elszámolható költségre vetítve (%) maximális nettó támogatási összeg</a:t>
                      </a:r>
                    </a:p>
                  </a:txBody>
                  <a:tcPr/>
                </a:tc>
                <a:extLst>
                  <a:ext uri="{0D108BD9-81ED-4DB2-BD59-A6C34878D82A}">
                    <a16:rowId xmlns:a16="http://schemas.microsoft.com/office/drawing/2014/main" val="1789961910"/>
                  </a:ext>
                </a:extLst>
              </a:tr>
              <a:tr h="949533">
                <a:tc>
                  <a:txBody>
                    <a:bodyPr/>
                    <a:lstStyle/>
                    <a:p>
                      <a:r>
                        <a:rPr kumimoji="0" lang="hu-HU" sz="1200" b="0" i="0" u="none" strike="noStrike" kern="1200" baseline="0" dirty="0">
                          <a:solidFill>
                            <a:schemeClr val="dk1"/>
                          </a:solidFill>
                          <a:latin typeface="+mn-lt"/>
                          <a:ea typeface="+mn-ea"/>
                          <a:cs typeface="+mn-cs"/>
                        </a:rPr>
                        <a:t>Korlátozottan elszámolható költségek összesen: - tájékoztatás, nyilvánosság; - műszaki ellenőri szolgáltatás; - terület-előkészítés; művelet előkészítés; - műveletmenedzsment</a:t>
                      </a:r>
                      <a:endParaRPr lang="hu-HU" sz="1200" dirty="0"/>
                    </a:p>
                  </a:txBody>
                  <a:tcPr/>
                </a:tc>
                <a:tc>
                  <a:txBody>
                    <a:bodyPr/>
                    <a:lstStyle/>
                    <a:p>
                      <a:r>
                        <a:rPr lang="hu-HU" sz="1200" dirty="0"/>
                        <a:t>5 %</a:t>
                      </a:r>
                    </a:p>
                  </a:txBody>
                  <a:tcPr/>
                </a:tc>
                <a:extLst>
                  <a:ext uri="{0D108BD9-81ED-4DB2-BD59-A6C34878D82A}">
                    <a16:rowId xmlns:a16="http://schemas.microsoft.com/office/drawing/2014/main" val="1017817986"/>
                  </a:ext>
                </a:extLst>
              </a:tr>
              <a:tr h="576064">
                <a:tc>
                  <a:txBody>
                    <a:bodyPr/>
                    <a:lstStyle/>
                    <a:p>
                      <a:r>
                        <a:rPr kumimoji="0" lang="hu-HU" sz="1200" b="0" i="0" u="none" strike="noStrike" kern="1200" baseline="0" dirty="0">
                          <a:solidFill>
                            <a:schemeClr val="dk1"/>
                          </a:solidFill>
                          <a:latin typeface="+mn-lt"/>
                          <a:ea typeface="+mn-ea"/>
                          <a:cs typeface="+mn-cs"/>
                        </a:rPr>
                        <a:t>Terület-előkészítés (régészeti feltárás, lőszermentesítés, bozótírtás, földmunkák stb.)</a:t>
                      </a:r>
                      <a:endParaRPr lang="hu-HU" sz="1200" dirty="0"/>
                    </a:p>
                  </a:txBody>
                  <a:tcPr/>
                </a:tc>
                <a:tc>
                  <a:txBody>
                    <a:bodyPr/>
                    <a:lstStyle/>
                    <a:p>
                      <a:r>
                        <a:rPr lang="hu-HU" sz="1200" dirty="0"/>
                        <a:t>2 %</a:t>
                      </a:r>
                    </a:p>
                  </a:txBody>
                  <a:tcPr/>
                </a:tc>
                <a:extLst>
                  <a:ext uri="{0D108BD9-81ED-4DB2-BD59-A6C34878D82A}">
                    <a16:rowId xmlns:a16="http://schemas.microsoft.com/office/drawing/2014/main" val="3532227705"/>
                  </a:ext>
                </a:extLst>
              </a:tr>
              <a:tr h="360040">
                <a:tc>
                  <a:txBody>
                    <a:bodyPr/>
                    <a:lstStyle/>
                    <a:p>
                      <a:r>
                        <a:rPr lang="hu-HU" sz="1200" dirty="0"/>
                        <a:t>Tájékoztatás és nyilvánosság</a:t>
                      </a:r>
                    </a:p>
                  </a:txBody>
                  <a:tcPr/>
                </a:tc>
                <a:tc>
                  <a:txBody>
                    <a:bodyPr/>
                    <a:lstStyle/>
                    <a:p>
                      <a:r>
                        <a:rPr lang="hu-HU" sz="1200" dirty="0"/>
                        <a:t>0,5 %</a:t>
                      </a:r>
                    </a:p>
                  </a:txBody>
                  <a:tcPr/>
                </a:tc>
                <a:extLst>
                  <a:ext uri="{0D108BD9-81ED-4DB2-BD59-A6C34878D82A}">
                    <a16:rowId xmlns:a16="http://schemas.microsoft.com/office/drawing/2014/main" val="2630832764"/>
                  </a:ext>
                </a:extLst>
              </a:tr>
              <a:tr h="403399">
                <a:tc>
                  <a:txBody>
                    <a:bodyPr/>
                    <a:lstStyle/>
                    <a:p>
                      <a:r>
                        <a:rPr lang="hu-HU" sz="1200" dirty="0"/>
                        <a:t>Építési, műszaki ellenőri szolgáltatás</a:t>
                      </a:r>
                    </a:p>
                  </a:txBody>
                  <a:tcPr/>
                </a:tc>
                <a:tc>
                  <a:txBody>
                    <a:bodyPr/>
                    <a:lstStyle/>
                    <a:p>
                      <a:r>
                        <a:rPr kumimoji="0" lang="hu-HU" sz="1200" kern="1200" dirty="0">
                          <a:solidFill>
                            <a:schemeClr val="dk1"/>
                          </a:solidFill>
                          <a:latin typeface="+mn-lt"/>
                          <a:ea typeface="+mn-ea"/>
                          <a:cs typeface="+mn-cs"/>
                        </a:rPr>
                        <a:t>1 %</a:t>
                      </a:r>
                    </a:p>
                  </a:txBody>
                  <a:tcPr/>
                </a:tc>
                <a:extLst>
                  <a:ext uri="{0D108BD9-81ED-4DB2-BD59-A6C34878D82A}">
                    <a16:rowId xmlns:a16="http://schemas.microsoft.com/office/drawing/2014/main" val="3580271013"/>
                  </a:ext>
                </a:extLst>
              </a:tr>
              <a:tr h="403399">
                <a:tc>
                  <a:txBody>
                    <a:bodyPr/>
                    <a:lstStyle/>
                    <a:p>
                      <a:r>
                        <a:rPr kumimoji="0" lang="hu-HU" sz="1200" b="0" i="0" u="none" strike="noStrike" kern="1200" baseline="0" dirty="0">
                          <a:solidFill>
                            <a:schemeClr val="dk1"/>
                          </a:solidFill>
                          <a:latin typeface="+mn-lt"/>
                          <a:ea typeface="+mn-ea"/>
                          <a:cs typeface="+mn-cs"/>
                        </a:rPr>
                        <a:t>Honlap készítése, fejlesztése</a:t>
                      </a:r>
                      <a:endParaRPr lang="hu-HU" sz="1200" dirty="0"/>
                    </a:p>
                  </a:txBody>
                  <a:tcPr/>
                </a:tc>
                <a:tc>
                  <a:txBody>
                    <a:bodyPr/>
                    <a:lstStyle/>
                    <a:p>
                      <a:r>
                        <a:rPr kumimoji="0" lang="hu-HU" sz="1200" kern="1200" dirty="0">
                          <a:solidFill>
                            <a:schemeClr val="dk1"/>
                          </a:solidFill>
                          <a:latin typeface="+mn-lt"/>
                          <a:ea typeface="+mn-ea"/>
                          <a:cs typeface="+mn-cs"/>
                        </a:rPr>
                        <a:t>20 %</a:t>
                      </a:r>
                    </a:p>
                  </a:txBody>
                  <a:tcPr/>
                </a:tc>
                <a:extLst>
                  <a:ext uri="{0D108BD9-81ED-4DB2-BD59-A6C34878D82A}">
                    <a16:rowId xmlns:a16="http://schemas.microsoft.com/office/drawing/2014/main" val="1334263135"/>
                  </a:ext>
                </a:extLst>
              </a:tr>
              <a:tr h="403399">
                <a:tc>
                  <a:txBody>
                    <a:bodyPr/>
                    <a:lstStyle/>
                    <a:p>
                      <a:r>
                        <a:rPr kumimoji="0" lang="hu-HU" sz="1200" b="0" i="0" u="none" strike="noStrike" kern="1200" baseline="0" dirty="0">
                          <a:solidFill>
                            <a:schemeClr val="dk1"/>
                          </a:solidFill>
                          <a:latin typeface="+mn-lt"/>
                          <a:ea typeface="+mn-ea"/>
                          <a:cs typeface="+mn-cs"/>
                        </a:rPr>
                        <a:t>Műveletmenedzsment</a:t>
                      </a:r>
                      <a:endParaRPr lang="hu-HU" sz="1200" dirty="0"/>
                    </a:p>
                  </a:txBody>
                  <a:tcPr/>
                </a:tc>
                <a:tc>
                  <a:txBody>
                    <a:bodyPr/>
                    <a:lstStyle/>
                    <a:p>
                      <a:pPr marL="0" algn="l" rtl="0" eaLnBrk="1" latinLnBrk="0" hangingPunct="1"/>
                      <a:r>
                        <a:rPr kumimoji="0" lang="hu-HU" sz="1200" kern="1200" dirty="0">
                          <a:solidFill>
                            <a:schemeClr val="dk1"/>
                          </a:solidFill>
                          <a:latin typeface="+mn-lt"/>
                          <a:ea typeface="+mn-ea"/>
                          <a:cs typeface="+mn-cs"/>
                        </a:rPr>
                        <a:t>2,5 %</a:t>
                      </a:r>
                    </a:p>
                  </a:txBody>
                  <a:tcPr/>
                </a:tc>
                <a:extLst>
                  <a:ext uri="{0D108BD9-81ED-4DB2-BD59-A6C34878D82A}">
                    <a16:rowId xmlns:a16="http://schemas.microsoft.com/office/drawing/2014/main" val="4032233950"/>
                  </a:ext>
                </a:extLst>
              </a:tr>
              <a:tr h="403399">
                <a:tc>
                  <a:txBody>
                    <a:bodyPr/>
                    <a:lstStyle/>
                    <a:p>
                      <a:r>
                        <a:rPr kumimoji="0" lang="hu-HU" sz="1200" b="0" i="0" u="none" strike="noStrike" kern="1200" baseline="0" dirty="0">
                          <a:solidFill>
                            <a:schemeClr val="dk1"/>
                          </a:solidFill>
                          <a:latin typeface="+mn-lt"/>
                          <a:ea typeface="+mn-ea"/>
                          <a:cs typeface="+mn-cs"/>
                        </a:rPr>
                        <a:t>Műveletelőkészítés</a:t>
                      </a:r>
                      <a:endParaRPr lang="hu-HU" sz="1200" dirty="0"/>
                    </a:p>
                  </a:txBody>
                  <a:tcPr/>
                </a:tc>
                <a:tc>
                  <a:txBody>
                    <a:bodyPr/>
                    <a:lstStyle/>
                    <a:p>
                      <a:pPr marL="0" algn="l" rtl="0" eaLnBrk="1" latinLnBrk="0" hangingPunct="1"/>
                      <a:r>
                        <a:rPr kumimoji="0" lang="hu-HU" sz="1200" kern="1200" dirty="0">
                          <a:solidFill>
                            <a:schemeClr val="dk1"/>
                          </a:solidFill>
                          <a:latin typeface="+mn-lt"/>
                          <a:ea typeface="+mn-ea"/>
                          <a:cs typeface="+mn-cs"/>
                        </a:rPr>
                        <a:t>2,5 %</a:t>
                      </a:r>
                    </a:p>
                  </a:txBody>
                  <a:tcPr/>
                </a:tc>
                <a:extLst>
                  <a:ext uri="{0D108BD9-81ED-4DB2-BD59-A6C34878D82A}">
                    <a16:rowId xmlns:a16="http://schemas.microsoft.com/office/drawing/2014/main" val="1597914496"/>
                  </a:ext>
                </a:extLst>
              </a:tr>
              <a:tr h="403399">
                <a:tc>
                  <a:txBody>
                    <a:bodyPr/>
                    <a:lstStyle/>
                    <a:p>
                      <a:r>
                        <a:rPr kumimoji="0" lang="hu-HU" sz="1200" b="0" i="0" u="none" strike="noStrike" kern="1200" baseline="0" dirty="0">
                          <a:solidFill>
                            <a:schemeClr val="dk1"/>
                          </a:solidFill>
                          <a:latin typeface="+mn-lt"/>
                          <a:ea typeface="+mn-ea"/>
                          <a:cs typeface="+mn-cs"/>
                        </a:rPr>
                        <a:t>Tájékoztatás és nyilvánosság költsége</a:t>
                      </a:r>
                      <a:endParaRPr lang="hu-HU" sz="1200" dirty="0"/>
                    </a:p>
                  </a:txBody>
                  <a:tcPr/>
                </a:tc>
                <a:tc>
                  <a:txBody>
                    <a:bodyPr/>
                    <a:lstStyle/>
                    <a:p>
                      <a:pPr marL="0" algn="l" rtl="0" eaLnBrk="1" latinLnBrk="0" hangingPunct="1"/>
                      <a:r>
                        <a:rPr kumimoji="0" lang="hu-HU" sz="1200" kern="1200" dirty="0">
                          <a:solidFill>
                            <a:schemeClr val="dk1"/>
                          </a:solidFill>
                          <a:latin typeface="+mn-lt"/>
                          <a:ea typeface="+mn-ea"/>
                          <a:cs typeface="+mn-cs"/>
                        </a:rPr>
                        <a:t>20 000 Ft</a:t>
                      </a:r>
                    </a:p>
                  </a:txBody>
                  <a:tcPr/>
                </a:tc>
                <a:extLst>
                  <a:ext uri="{0D108BD9-81ED-4DB2-BD59-A6C34878D82A}">
                    <a16:rowId xmlns:a16="http://schemas.microsoft.com/office/drawing/2014/main" val="1747900526"/>
                  </a:ext>
                </a:extLst>
              </a:tr>
            </a:tbl>
          </a:graphicData>
        </a:graphic>
      </p:graphicFrame>
    </p:spTree>
    <p:extLst>
      <p:ext uri="{BB962C8B-B14F-4D97-AF65-F5344CB8AC3E}">
        <p14:creationId xmlns:p14="http://schemas.microsoft.com/office/powerpoint/2010/main" val="42509579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47E748E1-3B4F-02BE-341D-5E174D2CAACA}"/>
              </a:ext>
            </a:extLst>
          </p:cNvPr>
          <p:cNvSpPr>
            <a:spLocks noGrp="1"/>
          </p:cNvSpPr>
          <p:nvPr>
            <p:ph type="title"/>
          </p:nvPr>
        </p:nvSpPr>
        <p:spPr>
          <a:xfrm>
            <a:off x="471355" y="81154"/>
            <a:ext cx="8229600" cy="876055"/>
          </a:xfrm>
        </p:spPr>
        <p:txBody>
          <a:bodyPr>
            <a:normAutofit/>
          </a:bodyPr>
          <a:lstStyle/>
          <a:p>
            <a:r>
              <a:rPr lang="hu-HU" sz="4500" dirty="0">
                <a:latin typeface="Calibri" panose="020F0502020204030204" pitchFamily="34" charset="0"/>
                <a:ea typeface="Calibri" panose="020F0502020204030204" pitchFamily="34" charset="0"/>
                <a:cs typeface="Calibri" panose="020F0502020204030204" pitchFamily="34" charset="0"/>
              </a:rPr>
              <a:t>HACS specifikus</a:t>
            </a:r>
            <a:r>
              <a:rPr lang="hu-HU" sz="4500" dirty="0">
                <a:solidFill>
                  <a:srgbClr val="2E74B5"/>
                </a:solidFill>
                <a:effectLst/>
                <a:latin typeface="Calibri" panose="020F0502020204030204" pitchFamily="34" charset="0"/>
                <a:ea typeface="Calibri" panose="020F0502020204030204" pitchFamily="34" charset="0"/>
                <a:cs typeface="Calibri" panose="020F0502020204030204" pitchFamily="34" charset="0"/>
              </a:rPr>
              <a:t> </a:t>
            </a:r>
            <a:r>
              <a:rPr lang="hu-HU" sz="4500" dirty="0">
                <a:latin typeface="Calibri" panose="020F0502020204030204" pitchFamily="34" charset="0"/>
                <a:ea typeface="Calibri" panose="020F0502020204030204" pitchFamily="34" charset="0"/>
                <a:cs typeface="Calibri" panose="020F0502020204030204" pitchFamily="34" charset="0"/>
              </a:rPr>
              <a:t>elvárások:</a:t>
            </a:r>
            <a:endParaRPr lang="hu-HU" sz="4500" dirty="0"/>
          </a:p>
        </p:txBody>
      </p:sp>
      <p:sp>
        <p:nvSpPr>
          <p:cNvPr id="3" name="Tartalom helye 2">
            <a:extLst>
              <a:ext uri="{FF2B5EF4-FFF2-40B4-BE49-F238E27FC236}">
                <a16:creationId xmlns:a16="http://schemas.microsoft.com/office/drawing/2014/main" id="{BB21C7F4-38EC-6155-4E5F-37461D2742E9}"/>
              </a:ext>
            </a:extLst>
          </p:cNvPr>
          <p:cNvSpPr>
            <a:spLocks noGrp="1"/>
          </p:cNvSpPr>
          <p:nvPr>
            <p:ph idx="1"/>
          </p:nvPr>
        </p:nvSpPr>
        <p:spPr>
          <a:xfrm>
            <a:off x="457200" y="1196752"/>
            <a:ext cx="8229600" cy="5544616"/>
          </a:xfrm>
        </p:spPr>
        <p:txBody>
          <a:bodyPr>
            <a:normAutofit/>
          </a:bodyPr>
          <a:lstStyle/>
          <a:p>
            <a:pPr algn="just">
              <a:buClr>
                <a:srgbClr val="0BD0D9"/>
              </a:buClr>
              <a:defRPr/>
            </a:pPr>
            <a:r>
              <a:rPr kumimoji="0" lang="hu-HU" sz="2000" b="1"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A támogatást </a:t>
            </a:r>
            <a:r>
              <a:rPr kumimoji="0" lang="hu-HU" sz="20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igénylő</a:t>
            </a:r>
            <a:r>
              <a:rPr kumimoji="0" lang="hu-HU" sz="2000" b="1"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székhelye/ telephelye legalább 5 éve a HACS területén van</a:t>
            </a:r>
            <a:endParaRPr kumimoji="0" lang="hu-HU"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180340" marR="0" lvl="0" indent="-274320" algn="just" defTabSz="914400" rtl="0" eaLnBrk="1" fontAlgn="auto" latinLnBrk="0" hangingPunct="1">
              <a:lnSpc>
                <a:spcPct val="107000"/>
              </a:lnSpc>
              <a:spcBef>
                <a:spcPct val="20000"/>
              </a:spcBef>
              <a:spcAft>
                <a:spcPts val="800"/>
              </a:spcAft>
              <a:buClr>
                <a:srgbClr val="0BD0D9"/>
              </a:buClr>
              <a:buSzPct val="95000"/>
              <a:buFont typeface="Wingdings 2"/>
              <a:buChar char=""/>
              <a:tabLst/>
              <a:defRPr/>
            </a:pPr>
            <a:r>
              <a:rPr kumimoji="0" lang="hu-HU" sz="20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Az is nyújthat be támogatási kérelmet, aki </a:t>
            </a:r>
            <a:r>
              <a:rPr kumimoji="0" lang="hu-HU" sz="2000" b="1"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több mint 50%-os mezőgazdasági </a:t>
            </a:r>
            <a:r>
              <a:rPr kumimoji="0" lang="hu-HU" sz="20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árbevétellel rendelkezik, viszont jelen felhívás értelmében </a:t>
            </a:r>
            <a:r>
              <a:rPr kumimoji="0" lang="hu-HU" sz="2000" b="1"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kizárólag nem mezőgazdasági tevékenységre </a:t>
            </a:r>
            <a:r>
              <a:rPr kumimoji="0" lang="hu-HU" sz="20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igényelhet támogatást</a:t>
            </a:r>
            <a:endParaRPr kumimoji="0" lang="hu-HU"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180340" marR="0" lvl="0" indent="-274320" algn="just" defTabSz="914400" rtl="0" eaLnBrk="1" fontAlgn="auto" latinLnBrk="0" hangingPunct="1">
              <a:lnSpc>
                <a:spcPct val="107000"/>
              </a:lnSpc>
              <a:spcBef>
                <a:spcPct val="20000"/>
              </a:spcBef>
              <a:spcAft>
                <a:spcPts val="800"/>
              </a:spcAft>
              <a:buClr>
                <a:srgbClr val="0BD0D9"/>
              </a:buClr>
              <a:buSzPct val="95000"/>
              <a:buFont typeface="Wingdings 2"/>
              <a:buChar char=""/>
              <a:tabLst/>
              <a:defRPr/>
            </a:pPr>
            <a:r>
              <a:rPr kumimoji="0" lang="hu-HU" sz="20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Támogatás csak az adóhatósághoz (NAV) a támogatási kérelem benyújtási évének </a:t>
            </a:r>
            <a:r>
              <a:rPr kumimoji="0" lang="hu-HU" sz="2000" b="1"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január elsejétől már bejelentett és folytatott tevékenységek </a:t>
            </a:r>
            <a:r>
              <a:rPr kumimoji="0" lang="hu-HU" sz="20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vonatkozásában igényelhető.</a:t>
            </a:r>
            <a:endParaRPr kumimoji="0" lang="hu-HU"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180340" marR="0" lvl="0" indent="-274320" algn="just" defTabSz="914400" rtl="0" eaLnBrk="1" fontAlgn="auto" latinLnBrk="0" hangingPunct="1">
              <a:lnSpc>
                <a:spcPct val="107000"/>
              </a:lnSpc>
              <a:spcBef>
                <a:spcPct val="20000"/>
              </a:spcBef>
              <a:spcAft>
                <a:spcPts val="800"/>
              </a:spcAft>
              <a:buClr>
                <a:srgbClr val="0BD0D9"/>
              </a:buClr>
              <a:buSzPct val="95000"/>
              <a:buFont typeface="Wingdings 2"/>
              <a:buChar char=""/>
              <a:tabLst/>
              <a:defRPr/>
            </a:pPr>
            <a:r>
              <a:rPr kumimoji="0" lang="hu-HU" sz="20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A támogatási kérelem kizárólag a Borsod-Torna-Gömör LEADER HACS illetékességi területén megvalósuló projektre irányulhat.</a:t>
            </a:r>
            <a:endParaRPr kumimoji="0" lang="hu-HU"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algn="just"/>
            <a:r>
              <a:rPr lang="hu-HU" sz="2000" kern="100" dirty="0">
                <a:solidFill>
                  <a:prstClr val="black"/>
                </a:solidFill>
                <a:latin typeface="Calibri" panose="020F0502020204030204" pitchFamily="34" charset="0"/>
                <a:ea typeface="Calibri" panose="020F0502020204030204" pitchFamily="34" charset="0"/>
                <a:cs typeface="Calibri" panose="020F0502020204030204" pitchFamily="34" charset="0"/>
              </a:rPr>
              <a:t>Kedvezményezett a záró kifizetési kérelem benyújtásával egyidejűleg tájékoztatja a Borsod-Torna-Gömör Egyesületet a megvalósult műveletről és elektronikusan a btge@btge.hu e-mail címre legalább 5 db fotót és A/4 méretű </a:t>
            </a:r>
            <a:r>
              <a:rPr lang="hu-HU" sz="2000" kern="100" dirty="0" err="1">
                <a:solidFill>
                  <a:prstClr val="black"/>
                </a:solidFill>
                <a:latin typeface="Calibri" panose="020F0502020204030204" pitchFamily="34" charset="0"/>
                <a:ea typeface="Calibri" panose="020F0502020204030204" pitchFamily="34" charset="0"/>
                <a:cs typeface="Calibri" panose="020F0502020204030204" pitchFamily="34" charset="0"/>
              </a:rPr>
              <a:t>word</a:t>
            </a:r>
            <a:r>
              <a:rPr lang="hu-HU" sz="2000" kern="100" dirty="0">
                <a:solidFill>
                  <a:prstClr val="black"/>
                </a:solidFill>
                <a:latin typeface="Calibri" panose="020F0502020204030204" pitchFamily="34" charset="0"/>
                <a:ea typeface="Calibri" panose="020F0502020204030204" pitchFamily="34" charset="0"/>
                <a:cs typeface="Calibri" panose="020F0502020204030204" pitchFamily="34" charset="0"/>
              </a:rPr>
              <a:t> formátumú beszámolót nyújt be. A beszámoló elkészítésével kapcsolatos formanyomtatvány a felhívás 9. sz. melléklete tartalmazza. </a:t>
            </a:r>
          </a:p>
          <a:p>
            <a:pPr marL="0" indent="0">
              <a:buNone/>
            </a:pPr>
            <a:endParaRPr lang="hu-HU" dirty="0"/>
          </a:p>
        </p:txBody>
      </p:sp>
    </p:spTree>
    <p:extLst>
      <p:ext uri="{BB962C8B-B14F-4D97-AF65-F5344CB8AC3E}">
        <p14:creationId xmlns:p14="http://schemas.microsoft.com/office/powerpoint/2010/main" val="149112785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Áramlás">
  <a:themeElements>
    <a:clrScheme name="Áramlás">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Áramlás">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Áramlás">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1717</TotalTime>
  <Words>1451</Words>
  <Application>Microsoft Office PowerPoint</Application>
  <PresentationFormat>Diavetítés a képernyőre (4:3 oldalarány)</PresentationFormat>
  <Paragraphs>162</Paragraphs>
  <Slides>24</Slides>
  <Notes>0</Notes>
  <HiddenSlides>0</HiddenSlides>
  <MMClips>0</MMClips>
  <ScaleCrop>false</ScaleCrop>
  <HeadingPairs>
    <vt:vector size="6" baseType="variant">
      <vt:variant>
        <vt:lpstr>Használt betűtípusok</vt:lpstr>
      </vt:variant>
      <vt:variant>
        <vt:i4>7</vt:i4>
      </vt:variant>
      <vt:variant>
        <vt:lpstr>Téma</vt:lpstr>
      </vt:variant>
      <vt:variant>
        <vt:i4>1</vt:i4>
      </vt:variant>
      <vt:variant>
        <vt:lpstr>Diacímek</vt:lpstr>
      </vt:variant>
      <vt:variant>
        <vt:i4>24</vt:i4>
      </vt:variant>
    </vt:vector>
  </HeadingPairs>
  <TitlesOfParts>
    <vt:vector size="32" baseType="lpstr">
      <vt:lpstr>Arial</vt:lpstr>
      <vt:lpstr>ArialNarrow</vt:lpstr>
      <vt:lpstr>Calibri</vt:lpstr>
      <vt:lpstr>Calibri Light</vt:lpstr>
      <vt:lpstr>Constantia</vt:lpstr>
      <vt:lpstr>Microsoft Sans Serif</vt:lpstr>
      <vt:lpstr>Wingdings 2</vt:lpstr>
      <vt:lpstr>Áramlás</vt:lpstr>
      <vt:lpstr>             Mikrovállalkozások fejlesztésének támogatása  KAP-RD57-011-2-25 </vt:lpstr>
      <vt:lpstr>Rövid összefoglaló</vt:lpstr>
      <vt:lpstr>Ki pályázhat?</vt:lpstr>
      <vt:lpstr>Kit tekintünk mikrovállalkozásnak?</vt:lpstr>
      <vt:lpstr>Melyik településre lehet pályázni?</vt:lpstr>
      <vt:lpstr>Mik a pályázat legfontosabb részletei?</vt:lpstr>
      <vt:lpstr>Mire vehető igénybe a támogatás? </vt:lpstr>
      <vt:lpstr>                    Az elszámolható költségek mértéke</vt:lpstr>
      <vt:lpstr>HACS specifikus elvárások:</vt:lpstr>
      <vt:lpstr>Tartalmi értékelési szempontok</vt:lpstr>
      <vt:lpstr>Tartalmi értékelési szempontok</vt:lpstr>
      <vt:lpstr>Műveletterv</vt:lpstr>
      <vt:lpstr>Műveletterv</vt:lpstr>
      <vt:lpstr>Műveletterv</vt:lpstr>
      <vt:lpstr>A kiválasztás menete</vt:lpstr>
      <vt:lpstr>További fontos információk: </vt:lpstr>
      <vt:lpstr>Miket kell a LEADER pályázat mellékleteként becsatolni? </vt:lpstr>
      <vt:lpstr>Miket kell a LEADER pályázat mellékleteként becsatolni? </vt:lpstr>
      <vt:lpstr>Miket kell a beadáshoz elintézni?</vt:lpstr>
      <vt:lpstr>Az Árajánlat kötelező tartalmi elemei</vt:lpstr>
      <vt:lpstr>Az Árajánlat kötelező tartalmi elemei</vt:lpstr>
      <vt:lpstr>Benyújtási szakaszok</vt:lpstr>
      <vt:lpstr>Fontos jogszabályok</vt:lpstr>
      <vt:lpstr>Köszönöm a figyelmet!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Cselekvési terv</dc:title>
  <dc:creator>Mariann</dc:creator>
  <cp:lastModifiedBy>László Nánássy</cp:lastModifiedBy>
  <cp:revision>332</cp:revision>
  <cp:lastPrinted>2025-05-09T11:43:21Z</cp:lastPrinted>
  <dcterms:created xsi:type="dcterms:W3CDTF">2016-02-08T14:55:44Z</dcterms:created>
  <dcterms:modified xsi:type="dcterms:W3CDTF">2025-05-13T08:53:39Z</dcterms:modified>
</cp:coreProperties>
</file>